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726" r:id="rId2"/>
  </p:sldMasterIdLst>
  <p:notesMasterIdLst>
    <p:notesMasterId r:id="rId45"/>
  </p:notesMasterIdLst>
  <p:sldIdLst>
    <p:sldId id="526" r:id="rId3"/>
    <p:sldId id="497" r:id="rId4"/>
    <p:sldId id="560" r:id="rId5"/>
    <p:sldId id="463" r:id="rId6"/>
    <p:sldId id="452" r:id="rId7"/>
    <p:sldId id="596" r:id="rId8"/>
    <p:sldId id="499" r:id="rId9"/>
    <p:sldId id="617" r:id="rId10"/>
    <p:sldId id="618" r:id="rId11"/>
    <p:sldId id="619" r:id="rId12"/>
    <p:sldId id="598" r:id="rId13"/>
    <p:sldId id="501" r:id="rId14"/>
    <p:sldId id="503" r:id="rId15"/>
    <p:sldId id="504" r:id="rId16"/>
    <p:sldId id="620" r:id="rId17"/>
    <p:sldId id="621" r:id="rId18"/>
    <p:sldId id="600" r:id="rId19"/>
    <p:sldId id="508" r:id="rId20"/>
    <p:sldId id="616" r:id="rId21"/>
    <p:sldId id="563" r:id="rId22"/>
    <p:sldId id="524" r:id="rId23"/>
    <p:sldId id="610" r:id="rId24"/>
    <p:sldId id="507" r:id="rId25"/>
    <p:sldId id="509" r:id="rId26"/>
    <p:sldId id="601" r:id="rId27"/>
    <p:sldId id="602" r:id="rId28"/>
    <p:sldId id="603" r:id="rId29"/>
    <p:sldId id="512" r:id="rId30"/>
    <p:sldId id="604" r:id="rId31"/>
    <p:sldId id="513" r:id="rId32"/>
    <p:sldId id="606" r:id="rId33"/>
    <p:sldId id="515" r:id="rId34"/>
    <p:sldId id="517" r:id="rId35"/>
    <p:sldId id="519" r:id="rId36"/>
    <p:sldId id="518" r:id="rId37"/>
    <p:sldId id="521" r:id="rId38"/>
    <p:sldId id="607" r:id="rId39"/>
    <p:sldId id="520" r:id="rId40"/>
    <p:sldId id="612" r:id="rId41"/>
    <p:sldId id="608" r:id="rId42"/>
    <p:sldId id="522" r:id="rId43"/>
    <p:sldId id="523" r:id="rId44"/>
  </p:sldIdLst>
  <p:sldSz cx="9144000" cy="5715000" type="screen16x1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Palatino Linotype" pitchFamily="18" charset="0"/>
        <a:ea typeface="+mn-ea"/>
        <a:cs typeface="+mn-cs"/>
      </a:defRPr>
    </a:lvl1pPr>
    <a:lvl2pPr marL="35661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Palatino Linotype" pitchFamily="18" charset="0"/>
        <a:ea typeface="+mn-ea"/>
        <a:cs typeface="+mn-cs"/>
      </a:defRPr>
    </a:lvl2pPr>
    <a:lvl3pPr marL="713232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Palatino Linotype" pitchFamily="18" charset="0"/>
        <a:ea typeface="+mn-ea"/>
        <a:cs typeface="+mn-cs"/>
      </a:defRPr>
    </a:lvl3pPr>
    <a:lvl4pPr marL="106984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Palatino Linotype" pitchFamily="18" charset="0"/>
        <a:ea typeface="+mn-ea"/>
        <a:cs typeface="+mn-cs"/>
      </a:defRPr>
    </a:lvl4pPr>
    <a:lvl5pPr marL="142646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Palatino Linotype" pitchFamily="18" charset="0"/>
        <a:ea typeface="+mn-ea"/>
        <a:cs typeface="+mn-cs"/>
      </a:defRPr>
    </a:lvl5pPr>
    <a:lvl6pPr marL="1783080" algn="l" defTabSz="713232" rtl="0" eaLnBrk="1" latinLnBrk="0" hangingPunct="1">
      <a:defRPr kern="1200">
        <a:solidFill>
          <a:schemeClr val="tx1"/>
        </a:solidFill>
        <a:latin typeface="Palatino Linotype" pitchFamily="18" charset="0"/>
        <a:ea typeface="+mn-ea"/>
        <a:cs typeface="+mn-cs"/>
      </a:defRPr>
    </a:lvl6pPr>
    <a:lvl7pPr marL="2139696" algn="l" defTabSz="713232" rtl="0" eaLnBrk="1" latinLnBrk="0" hangingPunct="1">
      <a:defRPr kern="1200">
        <a:solidFill>
          <a:schemeClr val="tx1"/>
        </a:solidFill>
        <a:latin typeface="Palatino Linotype" pitchFamily="18" charset="0"/>
        <a:ea typeface="+mn-ea"/>
        <a:cs typeface="+mn-cs"/>
      </a:defRPr>
    </a:lvl7pPr>
    <a:lvl8pPr marL="2496312" algn="l" defTabSz="713232" rtl="0" eaLnBrk="1" latinLnBrk="0" hangingPunct="1">
      <a:defRPr kern="1200">
        <a:solidFill>
          <a:schemeClr val="tx1"/>
        </a:solidFill>
        <a:latin typeface="Palatino Linotype" pitchFamily="18" charset="0"/>
        <a:ea typeface="+mn-ea"/>
        <a:cs typeface="+mn-cs"/>
      </a:defRPr>
    </a:lvl8pPr>
    <a:lvl9pPr marL="2852928" algn="l" defTabSz="713232" rtl="0" eaLnBrk="1" latinLnBrk="0" hangingPunct="1">
      <a:defRPr kern="1200">
        <a:solidFill>
          <a:schemeClr val="tx1"/>
        </a:solidFill>
        <a:latin typeface="Palatino Linotype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BDD3F56-A912-421B-ABFC-F7DB8EA9DABA}">
          <p14:sldIdLst>
            <p14:sldId id="526"/>
          </p14:sldIdLst>
        </p14:section>
        <p14:section name="RecyclerView" id="{DD3FF4F3-ADEF-4F37-A792-CAF32D9C7C73}">
          <p14:sldIdLst>
            <p14:sldId id="497"/>
            <p14:sldId id="560"/>
            <p14:sldId id="463"/>
            <p14:sldId id="452"/>
            <p14:sldId id="596"/>
            <p14:sldId id="499"/>
            <p14:sldId id="617"/>
            <p14:sldId id="618"/>
            <p14:sldId id="619"/>
            <p14:sldId id="598"/>
            <p14:sldId id="501"/>
            <p14:sldId id="503"/>
            <p14:sldId id="504"/>
            <p14:sldId id="620"/>
            <p14:sldId id="621"/>
            <p14:sldId id="600"/>
            <p14:sldId id="508"/>
            <p14:sldId id="616"/>
            <p14:sldId id="563"/>
            <p14:sldId id="524"/>
            <p14:sldId id="610"/>
          </p14:sldIdLst>
        </p14:section>
        <p14:section name="补充案例" id="{E1918C54-A5E1-44C9-8942-7D713E48D9AF}">
          <p14:sldIdLst>
            <p14:sldId id="507"/>
            <p14:sldId id="509"/>
            <p14:sldId id="601"/>
            <p14:sldId id="602"/>
            <p14:sldId id="603"/>
            <p14:sldId id="512"/>
            <p14:sldId id="604"/>
            <p14:sldId id="513"/>
            <p14:sldId id="606"/>
            <p14:sldId id="515"/>
            <p14:sldId id="517"/>
            <p14:sldId id="519"/>
            <p14:sldId id="518"/>
            <p14:sldId id="521"/>
            <p14:sldId id="607"/>
            <p14:sldId id="520"/>
            <p14:sldId id="612"/>
            <p14:sldId id="608"/>
            <p14:sldId id="522"/>
            <p14:sldId id="5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00"/>
    <a:srgbClr val="8BAB00"/>
    <a:srgbClr val="FFC000"/>
    <a:srgbClr val="FF3399"/>
    <a:srgbClr val="FF9900"/>
    <a:srgbClr val="C0CF3A"/>
    <a:srgbClr val="FFFFFF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82" autoAdjust="0"/>
    <p:restoredTop sz="87486" autoAdjust="0"/>
  </p:normalViewPr>
  <p:slideViewPr>
    <p:cSldViewPr snapToGrid="0">
      <p:cViewPr>
        <p:scale>
          <a:sx n="70" d="100"/>
          <a:sy n="70" d="100"/>
        </p:scale>
        <p:origin x="1638" y="930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2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C6CD74A1-0CA4-49AB-9DBB-46BA5C0A1D2C}" type="datetimeFigureOut">
              <a:rPr lang="en-US" altLang="zh-CN"/>
              <a:pPr>
                <a:defRPr/>
              </a:pPr>
              <a:t>9/2/2021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</a:defRPr>
            </a:lvl1pPr>
          </a:lstStyle>
          <a:p>
            <a:fld id="{AF99CD4A-8681-4E56-A0EE-FA5EA89F9CC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69621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56616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713232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69848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426464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i="1" dirty="0">
                <a:effectLst/>
              </a:rPr>
              <a:t>&lt;?</a:t>
            </a:r>
            <a:r>
              <a:rPr lang="en-US" altLang="zh-CN" b="1" dirty="0">
                <a:solidFill>
                  <a:srgbClr val="0000FF"/>
                </a:solidFill>
                <a:effectLst/>
              </a:rPr>
              <a:t>xml version=</a:t>
            </a:r>
            <a:r>
              <a:rPr lang="en-US" altLang="zh-CN" b="1" dirty="0">
                <a:solidFill>
                  <a:srgbClr val="008000"/>
                </a:solidFill>
                <a:effectLst/>
              </a:rPr>
              <a:t>"1.0" </a:t>
            </a:r>
            <a:r>
              <a:rPr lang="en-US" altLang="zh-CN" b="1" dirty="0">
                <a:solidFill>
                  <a:srgbClr val="0000FF"/>
                </a:solidFill>
                <a:effectLst/>
              </a:rPr>
              <a:t>encoding=</a:t>
            </a:r>
            <a:r>
              <a:rPr lang="en-US" altLang="zh-CN" b="1" dirty="0">
                <a:solidFill>
                  <a:srgbClr val="008000"/>
                </a:solidFill>
                <a:effectLst/>
              </a:rPr>
              <a:t>"utf-8"</a:t>
            </a:r>
            <a:r>
              <a:rPr lang="en-US" altLang="zh-CN" i="1" dirty="0">
                <a:effectLst/>
              </a:rPr>
              <a:t>?&gt;</a:t>
            </a:r>
            <a:br>
              <a:rPr lang="en-US" altLang="zh-CN" i="1" dirty="0">
                <a:effectLst/>
              </a:rPr>
            </a:br>
            <a:r>
              <a:rPr lang="en-US" altLang="zh-CN" dirty="0"/>
              <a:t>&lt;</a:t>
            </a:r>
            <a:r>
              <a:rPr lang="en-US" altLang="zh-CN" b="1" dirty="0" err="1">
                <a:solidFill>
                  <a:srgbClr val="000080"/>
                </a:solidFill>
                <a:effectLst/>
              </a:rPr>
              <a:t>androidx.cardview.widget.CardView</a:t>
            </a:r>
            <a:br>
              <a:rPr lang="en-US" altLang="zh-CN" b="1" dirty="0">
                <a:solidFill>
                  <a:srgbClr val="000080"/>
                </a:solidFill>
                <a:effectLst/>
              </a:rPr>
            </a:br>
            <a:r>
              <a:rPr lang="en-US" altLang="zh-CN" b="1" dirty="0">
                <a:solidFill>
                  <a:srgbClr val="000080"/>
                </a:solidFill>
                <a:effectLst/>
              </a:rPr>
              <a:t>    </a:t>
            </a:r>
            <a:r>
              <a:rPr lang="en-US" altLang="zh-CN" b="1" dirty="0" err="1">
                <a:solidFill>
                  <a:srgbClr val="0000FF"/>
                </a:solidFill>
                <a:effectLst/>
              </a:rPr>
              <a:t>xmlns:</a:t>
            </a:r>
            <a:r>
              <a:rPr lang="en-US" altLang="zh-CN" b="1" dirty="0" err="1">
                <a:solidFill>
                  <a:srgbClr val="660E7A"/>
                </a:solidFill>
                <a:effectLst/>
              </a:rPr>
              <a:t>android</a:t>
            </a:r>
            <a:r>
              <a:rPr lang="en-US" altLang="zh-CN" b="1" dirty="0">
                <a:solidFill>
                  <a:srgbClr val="0000FF"/>
                </a:solidFill>
                <a:effectLst/>
              </a:rPr>
              <a:t>=</a:t>
            </a:r>
            <a:r>
              <a:rPr lang="en-US" altLang="zh-CN" b="1" dirty="0">
                <a:solidFill>
                  <a:srgbClr val="008000"/>
                </a:solidFill>
                <a:effectLst/>
              </a:rPr>
              <a:t>"http://schemas.android.com/</a:t>
            </a:r>
            <a:r>
              <a:rPr lang="en-US" altLang="zh-CN" b="1" dirty="0" err="1">
                <a:solidFill>
                  <a:srgbClr val="008000"/>
                </a:solidFill>
                <a:effectLst/>
              </a:rPr>
              <a:t>apk</a:t>
            </a:r>
            <a:r>
              <a:rPr lang="en-US" altLang="zh-CN" b="1" dirty="0">
                <a:solidFill>
                  <a:srgbClr val="008000"/>
                </a:solidFill>
                <a:effectLst/>
              </a:rPr>
              <a:t>/res/android"</a:t>
            </a:r>
            <a:br>
              <a:rPr lang="en-US" altLang="zh-CN" b="1" dirty="0">
                <a:solidFill>
                  <a:srgbClr val="008000"/>
                </a:solidFill>
                <a:effectLst/>
              </a:rPr>
            </a:br>
            <a:r>
              <a:rPr lang="en-US" altLang="zh-CN" b="1" dirty="0">
                <a:solidFill>
                  <a:srgbClr val="008000"/>
                </a:solidFill>
                <a:effectLst/>
              </a:rPr>
              <a:t>    </a:t>
            </a:r>
            <a:r>
              <a:rPr lang="en-US" altLang="zh-CN" b="1" dirty="0" err="1">
                <a:solidFill>
                  <a:srgbClr val="0000FF"/>
                </a:solidFill>
                <a:effectLst/>
              </a:rPr>
              <a:t>xmlns:</a:t>
            </a:r>
            <a:r>
              <a:rPr lang="en-US" altLang="zh-CN" b="1" dirty="0" err="1">
                <a:solidFill>
                  <a:srgbClr val="660E7A"/>
                </a:solidFill>
                <a:effectLst/>
              </a:rPr>
              <a:t>app</a:t>
            </a:r>
            <a:r>
              <a:rPr lang="en-US" altLang="zh-CN" b="1" dirty="0">
                <a:solidFill>
                  <a:srgbClr val="0000FF"/>
                </a:solidFill>
                <a:effectLst/>
              </a:rPr>
              <a:t>=</a:t>
            </a:r>
            <a:r>
              <a:rPr lang="en-US" altLang="zh-CN" b="1" dirty="0">
                <a:solidFill>
                  <a:srgbClr val="008000"/>
                </a:solidFill>
                <a:effectLst/>
              </a:rPr>
              <a:t>"http://schemas.android.com/</a:t>
            </a:r>
            <a:r>
              <a:rPr lang="en-US" altLang="zh-CN" b="1" dirty="0" err="1">
                <a:solidFill>
                  <a:srgbClr val="008000"/>
                </a:solidFill>
                <a:effectLst/>
              </a:rPr>
              <a:t>apk</a:t>
            </a:r>
            <a:r>
              <a:rPr lang="en-US" altLang="zh-CN" b="1" dirty="0">
                <a:solidFill>
                  <a:srgbClr val="008000"/>
                </a:solidFill>
                <a:effectLst/>
              </a:rPr>
              <a:t>/res-auto"</a:t>
            </a:r>
            <a:br>
              <a:rPr lang="en-US" altLang="zh-CN" b="1" dirty="0">
                <a:solidFill>
                  <a:srgbClr val="008000"/>
                </a:solidFill>
                <a:effectLst/>
              </a:rPr>
            </a:br>
            <a:r>
              <a:rPr lang="en-US" altLang="zh-CN" b="1" dirty="0">
                <a:solidFill>
                  <a:srgbClr val="008000"/>
                </a:solidFill>
                <a:effectLst/>
              </a:rPr>
              <a:t>    </a:t>
            </a:r>
            <a:r>
              <a:rPr lang="en-US" altLang="zh-CN" b="1" dirty="0" err="1">
                <a:solidFill>
                  <a:srgbClr val="660E7A"/>
                </a:solidFill>
                <a:effectLst/>
              </a:rPr>
              <a:t>android</a:t>
            </a:r>
            <a:r>
              <a:rPr lang="en-US" altLang="zh-CN" b="1" dirty="0" err="1">
                <a:solidFill>
                  <a:srgbClr val="0000FF"/>
                </a:solidFill>
                <a:effectLst/>
              </a:rPr>
              <a:t>:layout_width</a:t>
            </a:r>
            <a:r>
              <a:rPr lang="en-US" altLang="zh-CN" b="1" dirty="0">
                <a:solidFill>
                  <a:srgbClr val="0000FF"/>
                </a:solidFill>
                <a:effectLst/>
              </a:rPr>
              <a:t>=</a:t>
            </a:r>
            <a:r>
              <a:rPr lang="en-US" altLang="zh-CN" b="1" dirty="0">
                <a:solidFill>
                  <a:srgbClr val="008000"/>
                </a:solidFill>
                <a:effectLst/>
              </a:rPr>
              <a:t>"</a:t>
            </a:r>
            <a:r>
              <a:rPr lang="en-US" altLang="zh-CN" b="1" dirty="0" err="1">
                <a:solidFill>
                  <a:srgbClr val="008000"/>
                </a:solidFill>
                <a:effectLst/>
              </a:rPr>
              <a:t>match_parent</a:t>
            </a:r>
            <a:r>
              <a:rPr lang="en-US" altLang="zh-CN" b="1" dirty="0">
                <a:solidFill>
                  <a:srgbClr val="008000"/>
                </a:solidFill>
                <a:effectLst/>
              </a:rPr>
              <a:t>"</a:t>
            </a:r>
            <a:br>
              <a:rPr lang="en-US" altLang="zh-CN" b="1" dirty="0">
                <a:solidFill>
                  <a:srgbClr val="008000"/>
                </a:solidFill>
                <a:effectLst/>
              </a:rPr>
            </a:br>
            <a:r>
              <a:rPr lang="en-US" altLang="zh-CN" b="1" dirty="0">
                <a:solidFill>
                  <a:srgbClr val="008000"/>
                </a:solidFill>
                <a:effectLst/>
              </a:rPr>
              <a:t>    </a:t>
            </a:r>
            <a:r>
              <a:rPr lang="en-US" altLang="zh-CN" b="1" dirty="0" err="1">
                <a:solidFill>
                  <a:srgbClr val="660E7A"/>
                </a:solidFill>
                <a:effectLst/>
              </a:rPr>
              <a:t>android</a:t>
            </a:r>
            <a:r>
              <a:rPr lang="en-US" altLang="zh-CN" b="1" dirty="0" err="1">
                <a:solidFill>
                  <a:srgbClr val="0000FF"/>
                </a:solidFill>
                <a:effectLst/>
              </a:rPr>
              <a:t>:layout_height</a:t>
            </a:r>
            <a:r>
              <a:rPr lang="en-US" altLang="zh-CN" b="1" dirty="0">
                <a:solidFill>
                  <a:srgbClr val="0000FF"/>
                </a:solidFill>
                <a:effectLst/>
              </a:rPr>
              <a:t>=</a:t>
            </a:r>
            <a:r>
              <a:rPr lang="en-US" altLang="zh-CN" b="1" dirty="0">
                <a:solidFill>
                  <a:srgbClr val="008000"/>
                </a:solidFill>
                <a:effectLst/>
              </a:rPr>
              <a:t>"</a:t>
            </a:r>
            <a:r>
              <a:rPr lang="en-US" altLang="zh-CN" b="1" dirty="0" err="1">
                <a:solidFill>
                  <a:srgbClr val="008000"/>
                </a:solidFill>
                <a:effectLst/>
              </a:rPr>
              <a:t>wrap_content</a:t>
            </a:r>
            <a:r>
              <a:rPr lang="en-US" altLang="zh-CN" b="1" dirty="0">
                <a:solidFill>
                  <a:srgbClr val="008000"/>
                </a:solidFill>
                <a:effectLst/>
              </a:rPr>
              <a:t>"</a:t>
            </a:r>
            <a:br>
              <a:rPr lang="en-US" altLang="zh-CN" b="1" dirty="0">
                <a:solidFill>
                  <a:srgbClr val="008000"/>
                </a:solidFill>
                <a:effectLst/>
              </a:rPr>
            </a:br>
            <a:r>
              <a:rPr lang="en-US" altLang="zh-CN" b="1" dirty="0">
                <a:solidFill>
                  <a:srgbClr val="008000"/>
                </a:solidFill>
                <a:effectLst/>
              </a:rPr>
              <a:t>    </a:t>
            </a:r>
            <a:r>
              <a:rPr lang="en-US" altLang="zh-CN" b="1" dirty="0" err="1">
                <a:solidFill>
                  <a:srgbClr val="660E7A"/>
                </a:solidFill>
                <a:effectLst/>
              </a:rPr>
              <a:t>android</a:t>
            </a:r>
            <a:r>
              <a:rPr lang="en-US" altLang="zh-CN" b="1" dirty="0" err="1">
                <a:solidFill>
                  <a:srgbClr val="0000FF"/>
                </a:solidFill>
                <a:effectLst/>
              </a:rPr>
              <a:t>:layout_margin</a:t>
            </a:r>
            <a:r>
              <a:rPr lang="en-US" altLang="zh-CN" b="1" dirty="0">
                <a:solidFill>
                  <a:srgbClr val="0000FF"/>
                </a:solidFill>
                <a:effectLst/>
              </a:rPr>
              <a:t>=</a:t>
            </a:r>
            <a:r>
              <a:rPr lang="en-US" altLang="zh-CN" b="1" dirty="0">
                <a:solidFill>
                  <a:srgbClr val="008000"/>
                </a:solidFill>
                <a:effectLst/>
              </a:rPr>
              <a:t>"5dp"</a:t>
            </a:r>
            <a:br>
              <a:rPr lang="en-US" altLang="zh-CN" b="1" dirty="0">
                <a:solidFill>
                  <a:srgbClr val="008000"/>
                </a:solidFill>
                <a:effectLst/>
              </a:rPr>
            </a:br>
            <a:r>
              <a:rPr lang="en-US" altLang="zh-CN" b="1" dirty="0">
                <a:solidFill>
                  <a:srgbClr val="008000"/>
                </a:solidFill>
                <a:effectLst/>
              </a:rPr>
              <a:t>    </a:t>
            </a:r>
            <a:r>
              <a:rPr lang="en-US" altLang="zh-CN" b="1" dirty="0" err="1">
                <a:solidFill>
                  <a:srgbClr val="660E7A"/>
                </a:solidFill>
                <a:effectLst/>
              </a:rPr>
              <a:t>app</a:t>
            </a:r>
            <a:r>
              <a:rPr lang="en-US" altLang="zh-CN" b="1" dirty="0" err="1">
                <a:solidFill>
                  <a:srgbClr val="0000FF"/>
                </a:solidFill>
                <a:effectLst/>
              </a:rPr>
              <a:t>:cardCornerRadius</a:t>
            </a:r>
            <a:r>
              <a:rPr lang="en-US" altLang="zh-CN" b="1" dirty="0">
                <a:solidFill>
                  <a:srgbClr val="0000FF"/>
                </a:solidFill>
                <a:effectLst/>
              </a:rPr>
              <a:t>=</a:t>
            </a:r>
            <a:r>
              <a:rPr lang="en-US" altLang="zh-CN" b="1" dirty="0">
                <a:solidFill>
                  <a:srgbClr val="008000"/>
                </a:solidFill>
                <a:effectLst/>
              </a:rPr>
              <a:t>"5dp"</a:t>
            </a:r>
            <a:br>
              <a:rPr lang="en-US" altLang="zh-CN" b="1" dirty="0">
                <a:solidFill>
                  <a:srgbClr val="008000"/>
                </a:solidFill>
                <a:effectLst/>
              </a:rPr>
            </a:br>
            <a:r>
              <a:rPr lang="en-US" altLang="zh-CN" b="1" dirty="0">
                <a:solidFill>
                  <a:srgbClr val="008000"/>
                </a:solidFill>
                <a:effectLst/>
              </a:rPr>
              <a:t>    </a:t>
            </a:r>
            <a:r>
              <a:rPr lang="en-US" altLang="zh-CN" b="1" dirty="0" err="1">
                <a:solidFill>
                  <a:srgbClr val="660E7A"/>
                </a:solidFill>
                <a:effectLst/>
              </a:rPr>
              <a:t>app</a:t>
            </a:r>
            <a:r>
              <a:rPr lang="en-US" altLang="zh-CN" b="1" dirty="0" err="1">
                <a:solidFill>
                  <a:srgbClr val="0000FF"/>
                </a:solidFill>
                <a:effectLst/>
              </a:rPr>
              <a:t>:cardElevation</a:t>
            </a:r>
            <a:r>
              <a:rPr lang="en-US" altLang="zh-CN" b="1" dirty="0">
                <a:solidFill>
                  <a:srgbClr val="0000FF"/>
                </a:solidFill>
                <a:effectLst/>
              </a:rPr>
              <a:t>=</a:t>
            </a:r>
            <a:r>
              <a:rPr lang="en-US" altLang="zh-CN" b="1" dirty="0">
                <a:solidFill>
                  <a:srgbClr val="008000"/>
                </a:solidFill>
                <a:effectLst/>
              </a:rPr>
              <a:t>"2dp"</a:t>
            </a:r>
            <a:r>
              <a:rPr lang="en-US" altLang="zh-CN" dirty="0"/>
              <a:t>&gt;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    &lt;</a:t>
            </a:r>
            <a:r>
              <a:rPr lang="en-US" altLang="zh-CN" b="1" dirty="0" err="1">
                <a:solidFill>
                  <a:srgbClr val="000080"/>
                </a:solidFill>
                <a:effectLst/>
              </a:rPr>
              <a:t>LinearLayout</a:t>
            </a:r>
            <a:br>
              <a:rPr lang="en-US" altLang="zh-CN" b="1" dirty="0">
                <a:solidFill>
                  <a:srgbClr val="000080"/>
                </a:solidFill>
                <a:effectLst/>
              </a:rPr>
            </a:br>
            <a:r>
              <a:rPr lang="en-US" altLang="zh-CN" b="1" dirty="0">
                <a:solidFill>
                  <a:srgbClr val="000080"/>
                </a:solidFill>
                <a:effectLst/>
              </a:rPr>
              <a:t>        </a:t>
            </a:r>
            <a:r>
              <a:rPr lang="en-US" altLang="zh-CN" b="1" dirty="0" err="1">
                <a:solidFill>
                  <a:srgbClr val="660E7A"/>
                </a:solidFill>
                <a:effectLst/>
              </a:rPr>
              <a:t>android</a:t>
            </a:r>
            <a:r>
              <a:rPr lang="en-US" altLang="zh-CN" b="1" dirty="0" err="1">
                <a:solidFill>
                  <a:srgbClr val="0000FF"/>
                </a:solidFill>
                <a:effectLst/>
              </a:rPr>
              <a:t>:layout_width</a:t>
            </a:r>
            <a:r>
              <a:rPr lang="en-US" altLang="zh-CN" b="1" dirty="0">
                <a:solidFill>
                  <a:srgbClr val="0000FF"/>
                </a:solidFill>
                <a:effectLst/>
              </a:rPr>
              <a:t>=</a:t>
            </a:r>
            <a:r>
              <a:rPr lang="en-US" altLang="zh-CN" b="1" dirty="0">
                <a:solidFill>
                  <a:srgbClr val="008000"/>
                </a:solidFill>
                <a:effectLst/>
              </a:rPr>
              <a:t>"</a:t>
            </a:r>
            <a:r>
              <a:rPr lang="en-US" altLang="zh-CN" b="1" dirty="0" err="1">
                <a:solidFill>
                  <a:srgbClr val="008000"/>
                </a:solidFill>
                <a:effectLst/>
              </a:rPr>
              <a:t>match_parent</a:t>
            </a:r>
            <a:r>
              <a:rPr lang="en-US" altLang="zh-CN" b="1" dirty="0">
                <a:solidFill>
                  <a:srgbClr val="008000"/>
                </a:solidFill>
                <a:effectLst/>
              </a:rPr>
              <a:t>"</a:t>
            </a:r>
            <a:br>
              <a:rPr lang="en-US" altLang="zh-CN" b="1" dirty="0">
                <a:solidFill>
                  <a:srgbClr val="008000"/>
                </a:solidFill>
                <a:effectLst/>
              </a:rPr>
            </a:br>
            <a:r>
              <a:rPr lang="en-US" altLang="zh-CN" b="1" dirty="0">
                <a:solidFill>
                  <a:srgbClr val="008000"/>
                </a:solidFill>
                <a:effectLst/>
              </a:rPr>
              <a:t>        </a:t>
            </a:r>
            <a:r>
              <a:rPr lang="en-US" altLang="zh-CN" b="1" dirty="0" err="1">
                <a:solidFill>
                  <a:srgbClr val="660E7A"/>
                </a:solidFill>
                <a:effectLst/>
              </a:rPr>
              <a:t>android</a:t>
            </a:r>
            <a:r>
              <a:rPr lang="en-US" altLang="zh-CN" b="1" dirty="0" err="1">
                <a:solidFill>
                  <a:srgbClr val="0000FF"/>
                </a:solidFill>
                <a:effectLst/>
              </a:rPr>
              <a:t>:layout_height</a:t>
            </a:r>
            <a:r>
              <a:rPr lang="en-US" altLang="zh-CN" b="1" dirty="0">
                <a:solidFill>
                  <a:srgbClr val="0000FF"/>
                </a:solidFill>
                <a:effectLst/>
              </a:rPr>
              <a:t>=</a:t>
            </a:r>
            <a:r>
              <a:rPr lang="en-US" altLang="zh-CN" b="1" dirty="0">
                <a:solidFill>
                  <a:srgbClr val="008000"/>
                </a:solidFill>
                <a:effectLst/>
              </a:rPr>
              <a:t>"</a:t>
            </a:r>
            <a:r>
              <a:rPr lang="en-US" altLang="zh-CN" b="1" dirty="0" err="1">
                <a:solidFill>
                  <a:srgbClr val="008000"/>
                </a:solidFill>
                <a:effectLst/>
              </a:rPr>
              <a:t>match_parent</a:t>
            </a:r>
            <a:r>
              <a:rPr lang="en-US" altLang="zh-CN" b="1" dirty="0">
                <a:solidFill>
                  <a:srgbClr val="008000"/>
                </a:solidFill>
                <a:effectLst/>
              </a:rPr>
              <a:t>"</a:t>
            </a:r>
            <a:br>
              <a:rPr lang="en-US" altLang="zh-CN" b="1" dirty="0">
                <a:solidFill>
                  <a:srgbClr val="008000"/>
                </a:solidFill>
                <a:effectLst/>
              </a:rPr>
            </a:br>
            <a:r>
              <a:rPr lang="en-US" altLang="zh-CN" b="1" dirty="0">
                <a:solidFill>
                  <a:srgbClr val="008000"/>
                </a:solidFill>
                <a:effectLst/>
              </a:rPr>
              <a:t>        </a:t>
            </a:r>
            <a:r>
              <a:rPr lang="en-US" altLang="zh-CN" b="1" dirty="0" err="1">
                <a:solidFill>
                  <a:srgbClr val="660E7A"/>
                </a:solidFill>
                <a:effectLst/>
              </a:rPr>
              <a:t>android</a:t>
            </a:r>
            <a:r>
              <a:rPr lang="en-US" altLang="zh-CN" b="1" dirty="0" err="1">
                <a:solidFill>
                  <a:srgbClr val="0000FF"/>
                </a:solidFill>
                <a:effectLst/>
              </a:rPr>
              <a:t>:orientation</a:t>
            </a:r>
            <a:r>
              <a:rPr lang="en-US" altLang="zh-CN" b="1" dirty="0">
                <a:solidFill>
                  <a:srgbClr val="0000FF"/>
                </a:solidFill>
                <a:effectLst/>
              </a:rPr>
              <a:t>=</a:t>
            </a:r>
            <a:r>
              <a:rPr lang="en-US" altLang="zh-CN" b="1" dirty="0">
                <a:solidFill>
                  <a:srgbClr val="008000"/>
                </a:solidFill>
                <a:effectLst/>
              </a:rPr>
              <a:t>"horizontal"</a:t>
            </a:r>
            <a:r>
              <a:rPr lang="en-US" altLang="zh-CN" dirty="0"/>
              <a:t>&gt;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        &lt;</a:t>
            </a:r>
            <a:r>
              <a:rPr lang="en-US" altLang="zh-CN" b="1" dirty="0" err="1">
                <a:solidFill>
                  <a:srgbClr val="000080"/>
                </a:solidFill>
                <a:effectLst/>
              </a:rPr>
              <a:t>ImageView</a:t>
            </a:r>
            <a:br>
              <a:rPr lang="en-US" altLang="zh-CN" b="1" dirty="0">
                <a:solidFill>
                  <a:srgbClr val="000080"/>
                </a:solidFill>
                <a:effectLst/>
              </a:rPr>
            </a:br>
            <a:r>
              <a:rPr lang="en-US" altLang="zh-CN" b="1" dirty="0">
                <a:solidFill>
                  <a:srgbClr val="000080"/>
                </a:solidFill>
                <a:effectLst/>
              </a:rPr>
              <a:t>            </a:t>
            </a:r>
            <a:r>
              <a:rPr lang="en-US" altLang="zh-CN" b="1" dirty="0" err="1">
                <a:solidFill>
                  <a:srgbClr val="660E7A"/>
                </a:solidFill>
                <a:effectLst/>
              </a:rPr>
              <a:t>android</a:t>
            </a:r>
            <a:r>
              <a:rPr lang="en-US" altLang="zh-CN" b="1" dirty="0" err="1">
                <a:solidFill>
                  <a:srgbClr val="0000FF"/>
                </a:solidFill>
                <a:effectLst/>
              </a:rPr>
              <a:t>:id</a:t>
            </a:r>
            <a:r>
              <a:rPr lang="en-US" altLang="zh-CN" b="1" dirty="0">
                <a:solidFill>
                  <a:srgbClr val="0000FF"/>
                </a:solidFill>
                <a:effectLst/>
              </a:rPr>
              <a:t>=</a:t>
            </a:r>
            <a:r>
              <a:rPr lang="en-US" altLang="zh-CN" b="1" dirty="0">
                <a:solidFill>
                  <a:srgbClr val="008000"/>
                </a:solidFill>
                <a:effectLst/>
              </a:rPr>
              <a:t>"@+id/</a:t>
            </a:r>
            <a:r>
              <a:rPr lang="en-US" altLang="zh-CN" b="1" dirty="0" err="1">
                <a:solidFill>
                  <a:srgbClr val="008000"/>
                </a:solidFill>
                <a:effectLst/>
              </a:rPr>
              <a:t>album_thumb</a:t>
            </a:r>
            <a:r>
              <a:rPr lang="en-US" altLang="zh-CN" b="1" dirty="0">
                <a:solidFill>
                  <a:srgbClr val="008000"/>
                </a:solidFill>
                <a:effectLst/>
              </a:rPr>
              <a:t>"</a:t>
            </a:r>
            <a:br>
              <a:rPr lang="en-US" altLang="zh-CN" b="1" dirty="0">
                <a:solidFill>
                  <a:srgbClr val="008000"/>
                </a:solidFill>
                <a:effectLst/>
              </a:rPr>
            </a:br>
            <a:r>
              <a:rPr lang="en-US" altLang="zh-CN" b="1" dirty="0">
                <a:solidFill>
                  <a:srgbClr val="008000"/>
                </a:solidFill>
                <a:effectLst/>
              </a:rPr>
              <a:t>            </a:t>
            </a:r>
            <a:r>
              <a:rPr lang="en-US" altLang="zh-CN" b="1" dirty="0" err="1">
                <a:solidFill>
                  <a:srgbClr val="660E7A"/>
                </a:solidFill>
                <a:effectLst/>
              </a:rPr>
              <a:t>android</a:t>
            </a:r>
            <a:r>
              <a:rPr lang="en-US" altLang="zh-CN" b="1" dirty="0" err="1">
                <a:solidFill>
                  <a:srgbClr val="0000FF"/>
                </a:solidFill>
                <a:effectLst/>
              </a:rPr>
              <a:t>:layout_width</a:t>
            </a:r>
            <a:r>
              <a:rPr lang="en-US" altLang="zh-CN" b="1" dirty="0">
                <a:solidFill>
                  <a:srgbClr val="0000FF"/>
                </a:solidFill>
                <a:effectLst/>
              </a:rPr>
              <a:t>=</a:t>
            </a:r>
            <a:r>
              <a:rPr lang="en-US" altLang="zh-CN" b="1" dirty="0">
                <a:solidFill>
                  <a:srgbClr val="008000"/>
                </a:solidFill>
                <a:effectLst/>
              </a:rPr>
              <a:t>"0dp"</a:t>
            </a:r>
            <a:br>
              <a:rPr lang="en-US" altLang="zh-CN" b="1" dirty="0">
                <a:solidFill>
                  <a:srgbClr val="008000"/>
                </a:solidFill>
                <a:effectLst/>
              </a:rPr>
            </a:br>
            <a:r>
              <a:rPr lang="en-US" altLang="zh-CN" b="1" dirty="0">
                <a:solidFill>
                  <a:srgbClr val="008000"/>
                </a:solidFill>
                <a:effectLst/>
              </a:rPr>
              <a:t>            </a:t>
            </a:r>
            <a:r>
              <a:rPr lang="en-US" altLang="zh-CN" b="1" dirty="0" err="1">
                <a:solidFill>
                  <a:srgbClr val="660E7A"/>
                </a:solidFill>
                <a:effectLst/>
              </a:rPr>
              <a:t>android</a:t>
            </a:r>
            <a:r>
              <a:rPr lang="en-US" altLang="zh-CN" b="1" dirty="0" err="1">
                <a:solidFill>
                  <a:srgbClr val="0000FF"/>
                </a:solidFill>
                <a:effectLst/>
              </a:rPr>
              <a:t>:layout_height</a:t>
            </a:r>
            <a:r>
              <a:rPr lang="en-US" altLang="zh-CN" b="1" dirty="0">
                <a:solidFill>
                  <a:srgbClr val="0000FF"/>
                </a:solidFill>
                <a:effectLst/>
              </a:rPr>
              <a:t>=</a:t>
            </a:r>
            <a:r>
              <a:rPr lang="en-US" altLang="zh-CN" b="1" dirty="0">
                <a:solidFill>
                  <a:srgbClr val="008000"/>
                </a:solidFill>
                <a:effectLst/>
              </a:rPr>
              <a:t>"</a:t>
            </a:r>
            <a:r>
              <a:rPr lang="en-US" altLang="zh-CN" b="1" dirty="0" err="1">
                <a:solidFill>
                  <a:srgbClr val="008000"/>
                </a:solidFill>
                <a:effectLst/>
              </a:rPr>
              <a:t>wrap_content</a:t>
            </a:r>
            <a:r>
              <a:rPr lang="en-US" altLang="zh-CN" b="1" dirty="0">
                <a:solidFill>
                  <a:srgbClr val="008000"/>
                </a:solidFill>
                <a:effectLst/>
              </a:rPr>
              <a:t>"</a:t>
            </a:r>
            <a:br>
              <a:rPr lang="en-US" altLang="zh-CN" b="1" dirty="0">
                <a:solidFill>
                  <a:srgbClr val="008000"/>
                </a:solidFill>
                <a:effectLst/>
              </a:rPr>
            </a:br>
            <a:r>
              <a:rPr lang="en-US" altLang="zh-CN" b="1" dirty="0">
                <a:solidFill>
                  <a:srgbClr val="008000"/>
                </a:solidFill>
                <a:effectLst/>
              </a:rPr>
              <a:t>            </a:t>
            </a:r>
            <a:r>
              <a:rPr lang="en-US" altLang="zh-CN" b="1" dirty="0" err="1">
                <a:solidFill>
                  <a:srgbClr val="660E7A"/>
                </a:solidFill>
                <a:effectLst/>
              </a:rPr>
              <a:t>android</a:t>
            </a:r>
            <a:r>
              <a:rPr lang="en-US" altLang="zh-CN" b="1" dirty="0" err="1">
                <a:solidFill>
                  <a:srgbClr val="0000FF"/>
                </a:solidFill>
                <a:effectLst/>
              </a:rPr>
              <a:t>:layout_weight</a:t>
            </a:r>
            <a:r>
              <a:rPr lang="en-US" altLang="zh-CN" b="1" dirty="0">
                <a:solidFill>
                  <a:srgbClr val="0000FF"/>
                </a:solidFill>
                <a:effectLst/>
              </a:rPr>
              <a:t>=</a:t>
            </a:r>
            <a:r>
              <a:rPr lang="en-US" altLang="zh-CN" b="1" dirty="0">
                <a:solidFill>
                  <a:srgbClr val="008000"/>
                </a:solidFill>
                <a:effectLst/>
              </a:rPr>
              <a:t>"1"</a:t>
            </a:r>
            <a:br>
              <a:rPr lang="en-US" altLang="zh-CN" b="1" dirty="0">
                <a:solidFill>
                  <a:srgbClr val="008000"/>
                </a:solidFill>
                <a:effectLst/>
              </a:rPr>
            </a:br>
            <a:r>
              <a:rPr lang="en-US" altLang="zh-CN" b="1" dirty="0">
                <a:solidFill>
                  <a:srgbClr val="008000"/>
                </a:solidFill>
                <a:effectLst/>
              </a:rPr>
              <a:t>            </a:t>
            </a:r>
            <a:r>
              <a:rPr lang="en-US" altLang="zh-CN" b="1" dirty="0" err="1">
                <a:solidFill>
                  <a:srgbClr val="660E7A"/>
                </a:solidFill>
                <a:effectLst/>
              </a:rPr>
              <a:t>android</a:t>
            </a:r>
            <a:r>
              <a:rPr lang="en-US" altLang="zh-CN" b="1" dirty="0" err="1">
                <a:solidFill>
                  <a:srgbClr val="0000FF"/>
                </a:solidFill>
                <a:effectLst/>
              </a:rPr>
              <a:t>:scaleType</a:t>
            </a:r>
            <a:r>
              <a:rPr lang="en-US" altLang="zh-CN" b="1" dirty="0">
                <a:solidFill>
                  <a:srgbClr val="0000FF"/>
                </a:solidFill>
                <a:effectLst/>
              </a:rPr>
              <a:t>=</a:t>
            </a:r>
            <a:r>
              <a:rPr lang="en-US" altLang="zh-CN" b="1" dirty="0">
                <a:solidFill>
                  <a:srgbClr val="008000"/>
                </a:solidFill>
                <a:effectLst/>
              </a:rPr>
              <a:t>"</a:t>
            </a:r>
            <a:r>
              <a:rPr lang="en-US" altLang="zh-CN" b="1" dirty="0" err="1">
                <a:solidFill>
                  <a:srgbClr val="008000"/>
                </a:solidFill>
                <a:effectLst/>
              </a:rPr>
              <a:t>fitCenter</a:t>
            </a:r>
            <a:r>
              <a:rPr lang="en-US" altLang="zh-CN" b="1" dirty="0">
                <a:solidFill>
                  <a:srgbClr val="008000"/>
                </a:solidFill>
                <a:effectLst/>
              </a:rPr>
              <a:t>" </a:t>
            </a:r>
            <a:r>
              <a:rPr lang="en-US" altLang="zh-CN" dirty="0"/>
              <a:t>/&gt;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        &lt;</a:t>
            </a:r>
            <a:r>
              <a:rPr lang="en-US" altLang="zh-CN" b="1" dirty="0" err="1">
                <a:solidFill>
                  <a:srgbClr val="000080"/>
                </a:solidFill>
                <a:effectLst/>
              </a:rPr>
              <a:t>LinearLayout</a:t>
            </a:r>
            <a:br>
              <a:rPr lang="en-US" altLang="zh-CN" b="1" dirty="0">
                <a:solidFill>
                  <a:srgbClr val="000080"/>
                </a:solidFill>
                <a:effectLst/>
              </a:rPr>
            </a:br>
            <a:r>
              <a:rPr lang="en-US" altLang="zh-CN" b="1" dirty="0">
                <a:solidFill>
                  <a:srgbClr val="000080"/>
                </a:solidFill>
                <a:effectLst/>
              </a:rPr>
              <a:t>            </a:t>
            </a:r>
            <a:r>
              <a:rPr lang="en-US" altLang="zh-CN" b="1" dirty="0" err="1">
                <a:solidFill>
                  <a:srgbClr val="660E7A"/>
                </a:solidFill>
                <a:effectLst/>
              </a:rPr>
              <a:t>android</a:t>
            </a:r>
            <a:r>
              <a:rPr lang="en-US" altLang="zh-CN" b="1" dirty="0" err="1">
                <a:solidFill>
                  <a:srgbClr val="0000FF"/>
                </a:solidFill>
                <a:effectLst/>
              </a:rPr>
              <a:t>:layout_width</a:t>
            </a:r>
            <a:r>
              <a:rPr lang="en-US" altLang="zh-CN" b="1" dirty="0">
                <a:solidFill>
                  <a:srgbClr val="0000FF"/>
                </a:solidFill>
                <a:effectLst/>
              </a:rPr>
              <a:t>=</a:t>
            </a:r>
            <a:r>
              <a:rPr lang="en-US" altLang="zh-CN" b="1" dirty="0">
                <a:solidFill>
                  <a:srgbClr val="008000"/>
                </a:solidFill>
                <a:effectLst/>
              </a:rPr>
              <a:t>"0dp"</a:t>
            </a:r>
            <a:br>
              <a:rPr lang="en-US" altLang="zh-CN" b="1" dirty="0">
                <a:solidFill>
                  <a:srgbClr val="008000"/>
                </a:solidFill>
                <a:effectLst/>
              </a:rPr>
            </a:br>
            <a:r>
              <a:rPr lang="en-US" altLang="zh-CN" b="1" dirty="0">
                <a:solidFill>
                  <a:srgbClr val="008000"/>
                </a:solidFill>
                <a:effectLst/>
              </a:rPr>
              <a:t>            </a:t>
            </a:r>
            <a:r>
              <a:rPr lang="en-US" altLang="zh-CN" b="1" dirty="0" err="1">
                <a:solidFill>
                  <a:srgbClr val="660E7A"/>
                </a:solidFill>
                <a:effectLst/>
              </a:rPr>
              <a:t>android</a:t>
            </a:r>
            <a:r>
              <a:rPr lang="en-US" altLang="zh-CN" b="1" dirty="0" err="1">
                <a:solidFill>
                  <a:srgbClr val="0000FF"/>
                </a:solidFill>
                <a:effectLst/>
              </a:rPr>
              <a:t>:layout_height</a:t>
            </a:r>
            <a:r>
              <a:rPr lang="en-US" altLang="zh-CN" b="1" dirty="0">
                <a:solidFill>
                  <a:srgbClr val="0000FF"/>
                </a:solidFill>
                <a:effectLst/>
              </a:rPr>
              <a:t>=</a:t>
            </a:r>
            <a:r>
              <a:rPr lang="en-US" altLang="zh-CN" b="1" dirty="0">
                <a:solidFill>
                  <a:srgbClr val="008000"/>
                </a:solidFill>
                <a:effectLst/>
              </a:rPr>
              <a:t>"</a:t>
            </a:r>
            <a:r>
              <a:rPr lang="en-US" altLang="zh-CN" b="1" dirty="0" err="1">
                <a:solidFill>
                  <a:srgbClr val="008000"/>
                </a:solidFill>
                <a:effectLst/>
              </a:rPr>
              <a:t>wrap_content</a:t>
            </a:r>
            <a:r>
              <a:rPr lang="en-US" altLang="zh-CN" b="1" dirty="0">
                <a:solidFill>
                  <a:srgbClr val="008000"/>
                </a:solidFill>
                <a:effectLst/>
              </a:rPr>
              <a:t>"</a:t>
            </a:r>
            <a:br>
              <a:rPr lang="en-US" altLang="zh-CN" b="1" dirty="0">
                <a:solidFill>
                  <a:srgbClr val="008000"/>
                </a:solidFill>
                <a:effectLst/>
              </a:rPr>
            </a:br>
            <a:r>
              <a:rPr lang="en-US" altLang="zh-CN" b="1" dirty="0">
                <a:solidFill>
                  <a:srgbClr val="008000"/>
                </a:solidFill>
                <a:effectLst/>
              </a:rPr>
              <a:t>            </a:t>
            </a:r>
            <a:r>
              <a:rPr lang="en-US" altLang="zh-CN" b="1" dirty="0" err="1">
                <a:solidFill>
                  <a:srgbClr val="660E7A"/>
                </a:solidFill>
                <a:effectLst/>
              </a:rPr>
              <a:t>android</a:t>
            </a:r>
            <a:r>
              <a:rPr lang="en-US" altLang="zh-CN" b="1" dirty="0" err="1">
                <a:solidFill>
                  <a:srgbClr val="0000FF"/>
                </a:solidFill>
                <a:effectLst/>
              </a:rPr>
              <a:t>:orientation</a:t>
            </a:r>
            <a:r>
              <a:rPr lang="en-US" altLang="zh-CN" b="1" dirty="0">
                <a:solidFill>
                  <a:srgbClr val="0000FF"/>
                </a:solidFill>
                <a:effectLst/>
              </a:rPr>
              <a:t>=</a:t>
            </a:r>
            <a:r>
              <a:rPr lang="en-US" altLang="zh-CN" b="1" dirty="0">
                <a:solidFill>
                  <a:srgbClr val="008000"/>
                </a:solidFill>
                <a:effectLst/>
              </a:rPr>
              <a:t>"vertical"</a:t>
            </a:r>
            <a:br>
              <a:rPr lang="en-US" altLang="zh-CN" b="1" dirty="0">
                <a:solidFill>
                  <a:srgbClr val="008000"/>
                </a:solidFill>
                <a:effectLst/>
              </a:rPr>
            </a:br>
            <a:r>
              <a:rPr lang="en-US" altLang="zh-CN" b="1" dirty="0">
                <a:solidFill>
                  <a:srgbClr val="008000"/>
                </a:solidFill>
                <a:effectLst/>
              </a:rPr>
              <a:t>            </a:t>
            </a:r>
            <a:r>
              <a:rPr lang="en-US" altLang="zh-CN" b="1" dirty="0" err="1">
                <a:solidFill>
                  <a:srgbClr val="660E7A"/>
                </a:solidFill>
                <a:effectLst/>
              </a:rPr>
              <a:t>android</a:t>
            </a:r>
            <a:r>
              <a:rPr lang="en-US" altLang="zh-CN" b="1" dirty="0" err="1">
                <a:solidFill>
                  <a:srgbClr val="0000FF"/>
                </a:solidFill>
                <a:effectLst/>
              </a:rPr>
              <a:t>:layout_marginLeft</a:t>
            </a:r>
            <a:r>
              <a:rPr lang="en-US" altLang="zh-CN" b="1" dirty="0">
                <a:solidFill>
                  <a:srgbClr val="0000FF"/>
                </a:solidFill>
                <a:effectLst/>
              </a:rPr>
              <a:t>=</a:t>
            </a:r>
            <a:r>
              <a:rPr lang="en-US" altLang="zh-CN" b="1" dirty="0">
                <a:solidFill>
                  <a:srgbClr val="008000"/>
                </a:solidFill>
                <a:effectLst/>
              </a:rPr>
              <a:t>"5dp"</a:t>
            </a:r>
            <a:br>
              <a:rPr lang="en-US" altLang="zh-CN" b="1" dirty="0">
                <a:solidFill>
                  <a:srgbClr val="008000"/>
                </a:solidFill>
                <a:effectLst/>
              </a:rPr>
            </a:br>
            <a:r>
              <a:rPr lang="en-US" altLang="zh-CN" b="1" dirty="0">
                <a:solidFill>
                  <a:srgbClr val="008000"/>
                </a:solidFill>
                <a:effectLst/>
              </a:rPr>
              <a:t>            </a:t>
            </a:r>
            <a:r>
              <a:rPr lang="en-US" altLang="zh-CN" b="1" dirty="0" err="1">
                <a:solidFill>
                  <a:srgbClr val="660E7A"/>
                </a:solidFill>
                <a:effectLst/>
              </a:rPr>
              <a:t>android</a:t>
            </a:r>
            <a:r>
              <a:rPr lang="en-US" altLang="zh-CN" b="1" dirty="0" err="1">
                <a:solidFill>
                  <a:srgbClr val="0000FF"/>
                </a:solidFill>
                <a:effectLst/>
              </a:rPr>
              <a:t>:layout_marginTop</a:t>
            </a:r>
            <a:r>
              <a:rPr lang="en-US" altLang="zh-CN" b="1" dirty="0">
                <a:solidFill>
                  <a:srgbClr val="0000FF"/>
                </a:solidFill>
                <a:effectLst/>
              </a:rPr>
              <a:t>=</a:t>
            </a:r>
            <a:r>
              <a:rPr lang="en-US" altLang="zh-CN" b="1" dirty="0">
                <a:solidFill>
                  <a:srgbClr val="008000"/>
                </a:solidFill>
                <a:effectLst/>
              </a:rPr>
              <a:t>"5dp"</a:t>
            </a:r>
            <a:br>
              <a:rPr lang="en-US" altLang="zh-CN" b="1" dirty="0">
                <a:solidFill>
                  <a:srgbClr val="008000"/>
                </a:solidFill>
                <a:effectLst/>
              </a:rPr>
            </a:br>
            <a:r>
              <a:rPr lang="en-US" altLang="zh-CN" b="1" dirty="0">
                <a:solidFill>
                  <a:srgbClr val="008000"/>
                </a:solidFill>
                <a:effectLst/>
              </a:rPr>
              <a:t>            </a:t>
            </a:r>
            <a:r>
              <a:rPr lang="en-US" altLang="zh-CN" b="1" dirty="0" err="1">
                <a:solidFill>
                  <a:srgbClr val="660E7A"/>
                </a:solidFill>
                <a:effectLst/>
              </a:rPr>
              <a:t>android</a:t>
            </a:r>
            <a:r>
              <a:rPr lang="en-US" altLang="zh-CN" b="1" dirty="0" err="1">
                <a:solidFill>
                  <a:srgbClr val="0000FF"/>
                </a:solidFill>
                <a:effectLst/>
              </a:rPr>
              <a:t>:layout_weight</a:t>
            </a:r>
            <a:r>
              <a:rPr lang="en-US" altLang="zh-CN" b="1" dirty="0">
                <a:solidFill>
                  <a:srgbClr val="0000FF"/>
                </a:solidFill>
                <a:effectLst/>
              </a:rPr>
              <a:t>=</a:t>
            </a:r>
            <a:r>
              <a:rPr lang="en-US" altLang="zh-CN" b="1" dirty="0">
                <a:solidFill>
                  <a:srgbClr val="008000"/>
                </a:solidFill>
                <a:effectLst/>
              </a:rPr>
              <a:t>"3"</a:t>
            </a:r>
            <a:r>
              <a:rPr lang="en-US" altLang="zh-CN" dirty="0"/>
              <a:t>&gt;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            &lt;</a:t>
            </a:r>
            <a:r>
              <a:rPr lang="en-US" altLang="zh-CN" b="1" dirty="0" err="1">
                <a:solidFill>
                  <a:srgbClr val="000080"/>
                </a:solidFill>
                <a:effectLst/>
              </a:rPr>
              <a:t>TextView</a:t>
            </a:r>
            <a:br>
              <a:rPr lang="en-US" altLang="zh-CN" b="1" dirty="0">
                <a:solidFill>
                  <a:srgbClr val="000080"/>
                </a:solidFill>
                <a:effectLst/>
              </a:rPr>
            </a:br>
            <a:r>
              <a:rPr lang="en-US" altLang="zh-CN" b="1" dirty="0">
                <a:solidFill>
                  <a:srgbClr val="000080"/>
                </a:solidFill>
                <a:effectLst/>
              </a:rPr>
              <a:t>                </a:t>
            </a:r>
            <a:r>
              <a:rPr lang="en-US" altLang="zh-CN" b="1" dirty="0" err="1">
                <a:solidFill>
                  <a:srgbClr val="660E7A"/>
                </a:solidFill>
                <a:effectLst/>
              </a:rPr>
              <a:t>android</a:t>
            </a:r>
            <a:r>
              <a:rPr lang="en-US" altLang="zh-CN" b="1" dirty="0" err="1">
                <a:solidFill>
                  <a:srgbClr val="0000FF"/>
                </a:solidFill>
                <a:effectLst/>
              </a:rPr>
              <a:t>:id</a:t>
            </a:r>
            <a:r>
              <a:rPr lang="en-US" altLang="zh-CN" b="1" dirty="0">
                <a:solidFill>
                  <a:srgbClr val="0000FF"/>
                </a:solidFill>
                <a:effectLst/>
              </a:rPr>
              <a:t>=</a:t>
            </a:r>
            <a:r>
              <a:rPr lang="en-US" altLang="zh-CN" b="1" dirty="0">
                <a:solidFill>
                  <a:srgbClr val="008000"/>
                </a:solidFill>
                <a:effectLst/>
              </a:rPr>
              <a:t>"@+id/</a:t>
            </a:r>
            <a:r>
              <a:rPr lang="en-US" altLang="zh-CN" b="1" dirty="0" err="1">
                <a:solidFill>
                  <a:srgbClr val="008000"/>
                </a:solidFill>
                <a:effectLst/>
              </a:rPr>
              <a:t>album_title</a:t>
            </a:r>
            <a:r>
              <a:rPr lang="en-US" altLang="zh-CN" b="1" dirty="0">
                <a:solidFill>
                  <a:srgbClr val="008000"/>
                </a:solidFill>
                <a:effectLst/>
              </a:rPr>
              <a:t>"</a:t>
            </a:r>
            <a:br>
              <a:rPr lang="en-US" altLang="zh-CN" b="1" dirty="0">
                <a:solidFill>
                  <a:srgbClr val="008000"/>
                </a:solidFill>
                <a:effectLst/>
              </a:rPr>
            </a:br>
            <a:r>
              <a:rPr lang="en-US" altLang="zh-CN" b="1" dirty="0">
                <a:solidFill>
                  <a:srgbClr val="008000"/>
                </a:solidFill>
                <a:effectLst/>
              </a:rPr>
              <a:t>                </a:t>
            </a:r>
            <a:r>
              <a:rPr lang="en-US" altLang="zh-CN" b="1" dirty="0" err="1">
                <a:solidFill>
                  <a:srgbClr val="660E7A"/>
                </a:solidFill>
                <a:effectLst/>
              </a:rPr>
              <a:t>android</a:t>
            </a:r>
            <a:r>
              <a:rPr lang="en-US" altLang="zh-CN" b="1" dirty="0" err="1">
                <a:solidFill>
                  <a:srgbClr val="0000FF"/>
                </a:solidFill>
                <a:effectLst/>
              </a:rPr>
              <a:t>:layout_width</a:t>
            </a:r>
            <a:r>
              <a:rPr lang="en-US" altLang="zh-CN" b="1" dirty="0">
                <a:solidFill>
                  <a:srgbClr val="0000FF"/>
                </a:solidFill>
                <a:effectLst/>
              </a:rPr>
              <a:t>=</a:t>
            </a:r>
            <a:r>
              <a:rPr lang="en-US" altLang="zh-CN" b="1" dirty="0">
                <a:solidFill>
                  <a:srgbClr val="008000"/>
                </a:solidFill>
                <a:effectLst/>
              </a:rPr>
              <a:t>"</a:t>
            </a:r>
            <a:r>
              <a:rPr lang="en-US" altLang="zh-CN" b="1" dirty="0" err="1">
                <a:solidFill>
                  <a:srgbClr val="008000"/>
                </a:solidFill>
                <a:effectLst/>
              </a:rPr>
              <a:t>wrap_content</a:t>
            </a:r>
            <a:r>
              <a:rPr lang="en-US" altLang="zh-CN" b="1" dirty="0">
                <a:solidFill>
                  <a:srgbClr val="008000"/>
                </a:solidFill>
                <a:effectLst/>
              </a:rPr>
              <a:t>"</a:t>
            </a:r>
            <a:br>
              <a:rPr lang="en-US" altLang="zh-CN" b="1" dirty="0">
                <a:solidFill>
                  <a:srgbClr val="008000"/>
                </a:solidFill>
                <a:effectLst/>
              </a:rPr>
            </a:br>
            <a:r>
              <a:rPr lang="en-US" altLang="zh-CN" b="1" dirty="0">
                <a:solidFill>
                  <a:srgbClr val="008000"/>
                </a:solidFill>
                <a:effectLst/>
              </a:rPr>
              <a:t>                </a:t>
            </a:r>
            <a:r>
              <a:rPr lang="en-US" altLang="zh-CN" b="1" dirty="0" err="1">
                <a:solidFill>
                  <a:srgbClr val="660E7A"/>
                </a:solidFill>
                <a:effectLst/>
              </a:rPr>
              <a:t>android</a:t>
            </a:r>
            <a:r>
              <a:rPr lang="en-US" altLang="zh-CN" b="1" dirty="0" err="1">
                <a:solidFill>
                  <a:srgbClr val="0000FF"/>
                </a:solidFill>
                <a:effectLst/>
              </a:rPr>
              <a:t>:layout_height</a:t>
            </a:r>
            <a:r>
              <a:rPr lang="en-US" altLang="zh-CN" b="1" dirty="0">
                <a:solidFill>
                  <a:srgbClr val="0000FF"/>
                </a:solidFill>
                <a:effectLst/>
              </a:rPr>
              <a:t>=</a:t>
            </a:r>
            <a:r>
              <a:rPr lang="en-US" altLang="zh-CN" b="1" dirty="0">
                <a:solidFill>
                  <a:srgbClr val="008000"/>
                </a:solidFill>
                <a:effectLst/>
              </a:rPr>
              <a:t>"</a:t>
            </a:r>
            <a:r>
              <a:rPr lang="en-US" altLang="zh-CN" b="1" dirty="0" err="1">
                <a:solidFill>
                  <a:srgbClr val="008000"/>
                </a:solidFill>
                <a:effectLst/>
              </a:rPr>
              <a:t>wrap_content</a:t>
            </a:r>
            <a:r>
              <a:rPr lang="en-US" altLang="zh-CN" b="1" dirty="0">
                <a:solidFill>
                  <a:srgbClr val="008000"/>
                </a:solidFill>
                <a:effectLst/>
              </a:rPr>
              <a:t>"</a:t>
            </a:r>
            <a:br>
              <a:rPr lang="en-US" altLang="zh-CN" b="1" dirty="0">
                <a:solidFill>
                  <a:srgbClr val="008000"/>
                </a:solidFill>
                <a:effectLst/>
              </a:rPr>
            </a:br>
            <a:r>
              <a:rPr lang="en-US" altLang="zh-CN" b="1" dirty="0">
                <a:solidFill>
                  <a:srgbClr val="008000"/>
                </a:solidFill>
                <a:effectLst/>
              </a:rPr>
              <a:t>                </a:t>
            </a:r>
            <a:r>
              <a:rPr lang="en-US" altLang="zh-CN" b="1" dirty="0" err="1">
                <a:solidFill>
                  <a:srgbClr val="660E7A"/>
                </a:solidFill>
                <a:effectLst/>
              </a:rPr>
              <a:t>android</a:t>
            </a:r>
            <a:r>
              <a:rPr lang="en-US" altLang="zh-CN" b="1" dirty="0" err="1">
                <a:solidFill>
                  <a:srgbClr val="0000FF"/>
                </a:solidFill>
                <a:effectLst/>
              </a:rPr>
              <a:t>:textSize</a:t>
            </a:r>
            <a:r>
              <a:rPr lang="en-US" altLang="zh-CN" b="1" dirty="0">
                <a:solidFill>
                  <a:srgbClr val="0000FF"/>
                </a:solidFill>
                <a:effectLst/>
              </a:rPr>
              <a:t>=</a:t>
            </a:r>
            <a:r>
              <a:rPr lang="en-US" altLang="zh-CN" b="1" dirty="0">
                <a:solidFill>
                  <a:srgbClr val="008000"/>
                </a:solidFill>
                <a:effectLst/>
              </a:rPr>
              <a:t>"16sp"</a:t>
            </a:r>
            <a:br>
              <a:rPr lang="en-US" altLang="zh-CN" b="1" dirty="0">
                <a:solidFill>
                  <a:srgbClr val="008000"/>
                </a:solidFill>
                <a:effectLst/>
              </a:rPr>
            </a:br>
            <a:r>
              <a:rPr lang="en-US" altLang="zh-CN" b="1" dirty="0">
                <a:solidFill>
                  <a:srgbClr val="008000"/>
                </a:solidFill>
                <a:effectLst/>
              </a:rPr>
              <a:t>                </a:t>
            </a:r>
            <a:r>
              <a:rPr lang="en-US" altLang="zh-CN" dirty="0"/>
              <a:t>/&gt;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            &lt;</a:t>
            </a:r>
            <a:r>
              <a:rPr lang="en-US" altLang="zh-CN" b="1" dirty="0" err="1">
                <a:solidFill>
                  <a:srgbClr val="000080"/>
                </a:solidFill>
                <a:effectLst/>
              </a:rPr>
              <a:t>TextView</a:t>
            </a:r>
            <a:br>
              <a:rPr lang="en-US" altLang="zh-CN" b="1" dirty="0">
                <a:solidFill>
                  <a:srgbClr val="000080"/>
                </a:solidFill>
                <a:effectLst/>
              </a:rPr>
            </a:br>
            <a:r>
              <a:rPr lang="en-US" altLang="zh-CN" b="1" dirty="0">
                <a:solidFill>
                  <a:srgbClr val="000080"/>
                </a:solidFill>
                <a:effectLst/>
              </a:rPr>
              <a:t>                </a:t>
            </a:r>
            <a:r>
              <a:rPr lang="en-US" altLang="zh-CN" b="1" dirty="0" err="1">
                <a:solidFill>
                  <a:srgbClr val="660E7A"/>
                </a:solidFill>
                <a:effectLst/>
              </a:rPr>
              <a:t>android</a:t>
            </a:r>
            <a:r>
              <a:rPr lang="en-US" altLang="zh-CN" b="1" dirty="0" err="1">
                <a:solidFill>
                  <a:srgbClr val="0000FF"/>
                </a:solidFill>
                <a:effectLst/>
              </a:rPr>
              <a:t>:id</a:t>
            </a:r>
            <a:r>
              <a:rPr lang="en-US" altLang="zh-CN" b="1" dirty="0">
                <a:solidFill>
                  <a:srgbClr val="0000FF"/>
                </a:solidFill>
                <a:effectLst/>
              </a:rPr>
              <a:t>=</a:t>
            </a:r>
            <a:r>
              <a:rPr lang="en-US" altLang="zh-CN" b="1" dirty="0">
                <a:solidFill>
                  <a:srgbClr val="008000"/>
                </a:solidFill>
                <a:effectLst/>
              </a:rPr>
              <a:t>"@+id/</a:t>
            </a:r>
            <a:r>
              <a:rPr lang="en-US" altLang="zh-CN" b="1" dirty="0" err="1">
                <a:solidFill>
                  <a:srgbClr val="008000"/>
                </a:solidFill>
                <a:effectLst/>
              </a:rPr>
              <a:t>album_info</a:t>
            </a:r>
            <a:r>
              <a:rPr lang="en-US" altLang="zh-CN" b="1" dirty="0">
                <a:solidFill>
                  <a:srgbClr val="008000"/>
                </a:solidFill>
                <a:effectLst/>
              </a:rPr>
              <a:t>"</a:t>
            </a:r>
            <a:br>
              <a:rPr lang="en-US" altLang="zh-CN" b="1" dirty="0">
                <a:solidFill>
                  <a:srgbClr val="008000"/>
                </a:solidFill>
                <a:effectLst/>
              </a:rPr>
            </a:br>
            <a:r>
              <a:rPr lang="en-US" altLang="zh-CN" b="1" dirty="0">
                <a:solidFill>
                  <a:srgbClr val="008000"/>
                </a:solidFill>
                <a:effectLst/>
              </a:rPr>
              <a:t>                </a:t>
            </a:r>
            <a:r>
              <a:rPr lang="en-US" altLang="zh-CN" b="1" dirty="0" err="1">
                <a:solidFill>
                  <a:srgbClr val="660E7A"/>
                </a:solidFill>
                <a:effectLst/>
              </a:rPr>
              <a:t>android</a:t>
            </a:r>
            <a:r>
              <a:rPr lang="en-US" altLang="zh-CN" b="1" dirty="0" err="1">
                <a:solidFill>
                  <a:srgbClr val="0000FF"/>
                </a:solidFill>
                <a:effectLst/>
              </a:rPr>
              <a:t>:layout_width</a:t>
            </a:r>
            <a:r>
              <a:rPr lang="en-US" altLang="zh-CN" b="1" dirty="0">
                <a:solidFill>
                  <a:srgbClr val="0000FF"/>
                </a:solidFill>
                <a:effectLst/>
              </a:rPr>
              <a:t>=</a:t>
            </a:r>
            <a:r>
              <a:rPr lang="en-US" altLang="zh-CN" b="1" dirty="0">
                <a:solidFill>
                  <a:srgbClr val="008000"/>
                </a:solidFill>
                <a:effectLst/>
              </a:rPr>
              <a:t>"</a:t>
            </a:r>
            <a:r>
              <a:rPr lang="en-US" altLang="zh-CN" b="1" dirty="0" err="1">
                <a:solidFill>
                  <a:srgbClr val="008000"/>
                </a:solidFill>
                <a:effectLst/>
              </a:rPr>
              <a:t>match_parent</a:t>
            </a:r>
            <a:r>
              <a:rPr lang="en-US" altLang="zh-CN" b="1" dirty="0">
                <a:solidFill>
                  <a:srgbClr val="008000"/>
                </a:solidFill>
                <a:effectLst/>
              </a:rPr>
              <a:t>"</a:t>
            </a:r>
            <a:br>
              <a:rPr lang="en-US" altLang="zh-CN" b="1" dirty="0">
                <a:solidFill>
                  <a:srgbClr val="008000"/>
                </a:solidFill>
                <a:effectLst/>
              </a:rPr>
            </a:br>
            <a:r>
              <a:rPr lang="en-US" altLang="zh-CN" b="1" dirty="0">
                <a:solidFill>
                  <a:srgbClr val="008000"/>
                </a:solidFill>
                <a:effectLst/>
              </a:rPr>
              <a:t>                </a:t>
            </a:r>
            <a:r>
              <a:rPr lang="en-US" altLang="zh-CN" b="1" dirty="0" err="1">
                <a:solidFill>
                  <a:srgbClr val="660E7A"/>
                </a:solidFill>
                <a:effectLst/>
              </a:rPr>
              <a:t>android</a:t>
            </a:r>
            <a:r>
              <a:rPr lang="en-US" altLang="zh-CN" b="1" dirty="0" err="1">
                <a:solidFill>
                  <a:srgbClr val="0000FF"/>
                </a:solidFill>
                <a:effectLst/>
              </a:rPr>
              <a:t>:layout_height</a:t>
            </a:r>
            <a:r>
              <a:rPr lang="en-US" altLang="zh-CN" b="1" dirty="0">
                <a:solidFill>
                  <a:srgbClr val="0000FF"/>
                </a:solidFill>
                <a:effectLst/>
              </a:rPr>
              <a:t>=</a:t>
            </a:r>
            <a:r>
              <a:rPr lang="en-US" altLang="zh-CN" b="1" dirty="0">
                <a:solidFill>
                  <a:srgbClr val="008000"/>
                </a:solidFill>
                <a:effectLst/>
              </a:rPr>
              <a:t>"0dp"</a:t>
            </a:r>
            <a:br>
              <a:rPr lang="en-US" altLang="zh-CN" b="1" dirty="0">
                <a:solidFill>
                  <a:srgbClr val="008000"/>
                </a:solidFill>
                <a:effectLst/>
              </a:rPr>
            </a:br>
            <a:r>
              <a:rPr lang="en-US" altLang="zh-CN" b="1" dirty="0">
                <a:solidFill>
                  <a:srgbClr val="008000"/>
                </a:solidFill>
                <a:effectLst/>
              </a:rPr>
              <a:t>                </a:t>
            </a:r>
            <a:r>
              <a:rPr lang="en-US" altLang="zh-CN" b="1" dirty="0" err="1">
                <a:solidFill>
                  <a:srgbClr val="660E7A"/>
                </a:solidFill>
                <a:effectLst/>
              </a:rPr>
              <a:t>android</a:t>
            </a:r>
            <a:r>
              <a:rPr lang="en-US" altLang="zh-CN" b="1" dirty="0" err="1">
                <a:solidFill>
                  <a:srgbClr val="0000FF"/>
                </a:solidFill>
                <a:effectLst/>
              </a:rPr>
              <a:t>:layout_weight</a:t>
            </a:r>
            <a:r>
              <a:rPr lang="en-US" altLang="zh-CN" b="1" dirty="0">
                <a:solidFill>
                  <a:srgbClr val="0000FF"/>
                </a:solidFill>
                <a:effectLst/>
              </a:rPr>
              <a:t>=</a:t>
            </a:r>
            <a:r>
              <a:rPr lang="en-US" altLang="zh-CN" b="1" dirty="0">
                <a:solidFill>
                  <a:srgbClr val="008000"/>
                </a:solidFill>
                <a:effectLst/>
              </a:rPr>
              <a:t>"1"</a:t>
            </a:r>
            <a:br>
              <a:rPr lang="en-US" altLang="zh-CN" b="1" dirty="0">
                <a:solidFill>
                  <a:srgbClr val="008000"/>
                </a:solidFill>
                <a:effectLst/>
              </a:rPr>
            </a:br>
            <a:r>
              <a:rPr lang="en-US" altLang="zh-CN" b="1" dirty="0">
                <a:solidFill>
                  <a:srgbClr val="008000"/>
                </a:solidFill>
                <a:effectLst/>
              </a:rPr>
              <a:t>                </a:t>
            </a:r>
            <a:r>
              <a:rPr lang="en-US" altLang="zh-CN" b="1" dirty="0" err="1">
                <a:solidFill>
                  <a:srgbClr val="660E7A"/>
                </a:solidFill>
                <a:effectLst/>
              </a:rPr>
              <a:t>android</a:t>
            </a:r>
            <a:r>
              <a:rPr lang="en-US" altLang="zh-CN" b="1" dirty="0" err="1">
                <a:solidFill>
                  <a:srgbClr val="0000FF"/>
                </a:solidFill>
                <a:effectLst/>
              </a:rPr>
              <a:t>:textSize</a:t>
            </a:r>
            <a:r>
              <a:rPr lang="en-US" altLang="zh-CN" b="1" dirty="0">
                <a:solidFill>
                  <a:srgbClr val="0000FF"/>
                </a:solidFill>
                <a:effectLst/>
              </a:rPr>
              <a:t>=</a:t>
            </a:r>
            <a:r>
              <a:rPr lang="en-US" altLang="zh-CN" b="1" dirty="0">
                <a:solidFill>
                  <a:srgbClr val="008000"/>
                </a:solidFill>
                <a:effectLst/>
              </a:rPr>
              <a:t>"14sp"</a:t>
            </a:r>
            <a:r>
              <a:rPr lang="en-US" altLang="zh-CN" dirty="0"/>
              <a:t>/&gt;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            &lt;</a:t>
            </a:r>
            <a:r>
              <a:rPr lang="en-US" altLang="zh-CN" b="1" dirty="0" err="1">
                <a:solidFill>
                  <a:srgbClr val="000080"/>
                </a:solidFill>
                <a:effectLst/>
              </a:rPr>
              <a:t>ImageButton</a:t>
            </a:r>
            <a:br>
              <a:rPr lang="en-US" altLang="zh-CN" b="1" dirty="0">
                <a:solidFill>
                  <a:srgbClr val="000080"/>
                </a:solidFill>
                <a:effectLst/>
              </a:rPr>
            </a:br>
            <a:r>
              <a:rPr lang="en-US" altLang="zh-CN" b="1" dirty="0">
                <a:solidFill>
                  <a:srgbClr val="000080"/>
                </a:solidFill>
                <a:effectLst/>
              </a:rPr>
              <a:t>                </a:t>
            </a:r>
            <a:r>
              <a:rPr lang="en-US" altLang="zh-CN" b="1" dirty="0" err="1">
                <a:solidFill>
                  <a:srgbClr val="660E7A"/>
                </a:solidFill>
                <a:effectLst/>
              </a:rPr>
              <a:t>android</a:t>
            </a:r>
            <a:r>
              <a:rPr lang="en-US" altLang="zh-CN" b="1" dirty="0" err="1">
                <a:solidFill>
                  <a:srgbClr val="0000FF"/>
                </a:solidFill>
                <a:effectLst/>
              </a:rPr>
              <a:t>:id</a:t>
            </a:r>
            <a:r>
              <a:rPr lang="en-US" altLang="zh-CN" b="1" dirty="0">
                <a:solidFill>
                  <a:srgbClr val="0000FF"/>
                </a:solidFill>
                <a:effectLst/>
              </a:rPr>
              <a:t>=</a:t>
            </a:r>
            <a:r>
              <a:rPr lang="en-US" altLang="zh-CN" b="1" dirty="0">
                <a:solidFill>
                  <a:srgbClr val="008000"/>
                </a:solidFill>
                <a:effectLst/>
              </a:rPr>
              <a:t>"@+id/</a:t>
            </a:r>
            <a:r>
              <a:rPr lang="en-US" altLang="zh-CN" b="1" dirty="0" err="1">
                <a:solidFill>
                  <a:srgbClr val="008000"/>
                </a:solidFill>
                <a:effectLst/>
              </a:rPr>
              <a:t>album_btn</a:t>
            </a:r>
            <a:r>
              <a:rPr lang="en-US" altLang="zh-CN" b="1" dirty="0">
                <a:solidFill>
                  <a:srgbClr val="008000"/>
                </a:solidFill>
                <a:effectLst/>
              </a:rPr>
              <a:t>"</a:t>
            </a:r>
            <a:br>
              <a:rPr lang="en-US" altLang="zh-CN" b="1" dirty="0">
                <a:solidFill>
                  <a:srgbClr val="008000"/>
                </a:solidFill>
                <a:effectLst/>
              </a:rPr>
            </a:br>
            <a:r>
              <a:rPr lang="en-US" altLang="zh-CN" b="1" dirty="0">
                <a:solidFill>
                  <a:srgbClr val="008000"/>
                </a:solidFill>
                <a:effectLst/>
              </a:rPr>
              <a:t>                </a:t>
            </a:r>
            <a:r>
              <a:rPr lang="en-US" altLang="zh-CN" b="1" dirty="0" err="1">
                <a:solidFill>
                  <a:srgbClr val="660E7A"/>
                </a:solidFill>
                <a:effectLst/>
              </a:rPr>
              <a:t>android</a:t>
            </a:r>
            <a:r>
              <a:rPr lang="en-US" altLang="zh-CN" b="1" dirty="0" err="1">
                <a:solidFill>
                  <a:srgbClr val="0000FF"/>
                </a:solidFill>
                <a:effectLst/>
              </a:rPr>
              <a:t>:layout_width</a:t>
            </a:r>
            <a:r>
              <a:rPr lang="en-US" altLang="zh-CN" b="1" dirty="0">
                <a:solidFill>
                  <a:srgbClr val="0000FF"/>
                </a:solidFill>
                <a:effectLst/>
              </a:rPr>
              <a:t>=</a:t>
            </a:r>
            <a:r>
              <a:rPr lang="en-US" altLang="zh-CN" b="1" dirty="0">
                <a:solidFill>
                  <a:srgbClr val="008000"/>
                </a:solidFill>
                <a:effectLst/>
              </a:rPr>
              <a:t>"30dp"</a:t>
            </a:r>
            <a:br>
              <a:rPr lang="en-US" altLang="zh-CN" b="1" dirty="0">
                <a:solidFill>
                  <a:srgbClr val="008000"/>
                </a:solidFill>
                <a:effectLst/>
              </a:rPr>
            </a:br>
            <a:r>
              <a:rPr lang="en-US" altLang="zh-CN" b="1" dirty="0">
                <a:solidFill>
                  <a:srgbClr val="008000"/>
                </a:solidFill>
                <a:effectLst/>
              </a:rPr>
              <a:t>                </a:t>
            </a:r>
            <a:r>
              <a:rPr lang="en-US" altLang="zh-CN" b="1" dirty="0" err="1">
                <a:solidFill>
                  <a:srgbClr val="660E7A"/>
                </a:solidFill>
                <a:effectLst/>
              </a:rPr>
              <a:t>android</a:t>
            </a:r>
            <a:r>
              <a:rPr lang="en-US" altLang="zh-CN" b="1" dirty="0" err="1">
                <a:solidFill>
                  <a:srgbClr val="0000FF"/>
                </a:solidFill>
                <a:effectLst/>
              </a:rPr>
              <a:t>:layout_height</a:t>
            </a:r>
            <a:r>
              <a:rPr lang="en-US" altLang="zh-CN" b="1" dirty="0">
                <a:solidFill>
                  <a:srgbClr val="0000FF"/>
                </a:solidFill>
                <a:effectLst/>
              </a:rPr>
              <a:t>=</a:t>
            </a:r>
            <a:r>
              <a:rPr lang="en-US" altLang="zh-CN" b="1" dirty="0">
                <a:solidFill>
                  <a:srgbClr val="008000"/>
                </a:solidFill>
                <a:effectLst/>
              </a:rPr>
              <a:t>"30dp"</a:t>
            </a:r>
            <a:br>
              <a:rPr lang="en-US" altLang="zh-CN" b="1" dirty="0">
                <a:solidFill>
                  <a:srgbClr val="008000"/>
                </a:solidFill>
                <a:effectLst/>
              </a:rPr>
            </a:br>
            <a:r>
              <a:rPr lang="en-US" altLang="zh-CN" b="1" dirty="0">
                <a:solidFill>
                  <a:srgbClr val="008000"/>
                </a:solidFill>
                <a:effectLst/>
              </a:rPr>
              <a:t>                </a:t>
            </a:r>
            <a:r>
              <a:rPr lang="en-US" altLang="zh-CN" b="1" dirty="0" err="1">
                <a:solidFill>
                  <a:srgbClr val="660E7A"/>
                </a:solidFill>
                <a:effectLst/>
              </a:rPr>
              <a:t>android</a:t>
            </a:r>
            <a:r>
              <a:rPr lang="en-US" altLang="zh-CN" b="1" dirty="0" err="1">
                <a:solidFill>
                  <a:srgbClr val="0000FF"/>
                </a:solidFill>
                <a:effectLst/>
              </a:rPr>
              <a:t>:layout_gravity</a:t>
            </a:r>
            <a:r>
              <a:rPr lang="en-US" altLang="zh-CN" b="1" dirty="0">
                <a:solidFill>
                  <a:srgbClr val="0000FF"/>
                </a:solidFill>
                <a:effectLst/>
              </a:rPr>
              <a:t>=</a:t>
            </a:r>
            <a:r>
              <a:rPr lang="en-US" altLang="zh-CN" b="1" dirty="0">
                <a:solidFill>
                  <a:srgbClr val="008000"/>
                </a:solidFill>
                <a:effectLst/>
              </a:rPr>
              <a:t>"</a:t>
            </a:r>
            <a:r>
              <a:rPr lang="en-US" altLang="zh-CN" b="1" dirty="0" err="1">
                <a:solidFill>
                  <a:srgbClr val="008000"/>
                </a:solidFill>
                <a:effectLst/>
              </a:rPr>
              <a:t>bottom|end</a:t>
            </a:r>
            <a:r>
              <a:rPr lang="en-US" altLang="zh-CN" b="1" dirty="0">
                <a:solidFill>
                  <a:srgbClr val="008000"/>
                </a:solidFill>
                <a:effectLst/>
              </a:rPr>
              <a:t>"</a:t>
            </a:r>
            <a:br>
              <a:rPr lang="en-US" altLang="zh-CN" b="1" dirty="0">
                <a:solidFill>
                  <a:srgbClr val="008000"/>
                </a:solidFill>
                <a:effectLst/>
              </a:rPr>
            </a:br>
            <a:r>
              <a:rPr lang="en-US" altLang="zh-CN" b="1" dirty="0">
                <a:solidFill>
                  <a:srgbClr val="008000"/>
                </a:solidFill>
                <a:effectLst/>
              </a:rPr>
              <a:t>                </a:t>
            </a:r>
            <a:r>
              <a:rPr lang="en-US" altLang="zh-CN" b="1" dirty="0" err="1">
                <a:solidFill>
                  <a:srgbClr val="660E7A"/>
                </a:solidFill>
                <a:effectLst/>
              </a:rPr>
              <a:t>android</a:t>
            </a:r>
            <a:r>
              <a:rPr lang="en-US" altLang="zh-CN" b="1" dirty="0" err="1">
                <a:solidFill>
                  <a:srgbClr val="0000FF"/>
                </a:solidFill>
                <a:effectLst/>
              </a:rPr>
              <a:t>:background</a:t>
            </a:r>
            <a:r>
              <a:rPr lang="en-US" altLang="zh-CN" b="1" dirty="0">
                <a:solidFill>
                  <a:srgbClr val="0000FF"/>
                </a:solidFill>
                <a:effectLst/>
              </a:rPr>
              <a:t>=</a:t>
            </a:r>
            <a:r>
              <a:rPr lang="en-US" altLang="zh-CN" b="1" dirty="0">
                <a:solidFill>
                  <a:srgbClr val="008000"/>
                </a:solidFill>
                <a:effectLst/>
              </a:rPr>
              <a:t>"@drawable/</a:t>
            </a:r>
            <a:r>
              <a:rPr lang="en-US" altLang="zh-CN" b="1" dirty="0" err="1">
                <a:solidFill>
                  <a:srgbClr val="008000"/>
                </a:solidFill>
                <a:effectLst/>
              </a:rPr>
              <a:t>zan_small</a:t>
            </a:r>
            <a:r>
              <a:rPr lang="en-US" altLang="zh-CN" b="1" dirty="0">
                <a:solidFill>
                  <a:srgbClr val="008000"/>
                </a:solidFill>
                <a:effectLst/>
              </a:rPr>
              <a:t>" </a:t>
            </a:r>
            <a:r>
              <a:rPr lang="en-US" altLang="zh-CN" dirty="0"/>
              <a:t>/&gt;</a:t>
            </a:r>
            <a:br>
              <a:rPr lang="en-US" altLang="zh-CN" dirty="0"/>
            </a:br>
            <a:r>
              <a:rPr lang="en-US" altLang="zh-CN" dirty="0"/>
              <a:t>        &lt;/</a:t>
            </a:r>
            <a:r>
              <a:rPr lang="en-US" altLang="zh-CN" b="1" dirty="0" err="1">
                <a:solidFill>
                  <a:srgbClr val="000080"/>
                </a:solidFill>
                <a:effectLst/>
              </a:rPr>
              <a:t>LinearLayout</a:t>
            </a:r>
            <a:r>
              <a:rPr lang="en-US" altLang="zh-CN" dirty="0"/>
              <a:t>&gt;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    &lt;/</a:t>
            </a:r>
            <a:r>
              <a:rPr lang="en-US" altLang="zh-CN" b="1" dirty="0" err="1">
                <a:solidFill>
                  <a:srgbClr val="000080"/>
                </a:solidFill>
                <a:effectLst/>
              </a:rPr>
              <a:t>LinearLayout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&lt;/</a:t>
            </a:r>
            <a:r>
              <a:rPr lang="en-US" altLang="zh-CN" b="1" dirty="0" err="1">
                <a:solidFill>
                  <a:srgbClr val="000080"/>
                </a:solidFill>
                <a:effectLst/>
              </a:rPr>
              <a:t>androidx.cardview.widget.CardView</a:t>
            </a:r>
            <a:r>
              <a:rPr lang="en-US" altLang="zh-CN" dirty="0"/>
              <a:t>&gt;</a:t>
            </a:r>
            <a:br>
              <a:rPr lang="en-US" altLang="zh-CN" dirty="0"/>
            </a:b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9CD4A-8681-4E56-A0EE-FA5EA89F9CC7}" type="slidenum">
              <a:rPr lang="en-US" altLang="zh-CN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7504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9CD4A-8681-4E56-A0EE-FA5EA89F9CC7}" type="slidenum">
              <a:rPr lang="en-US" altLang="zh-CN" smtClean="0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2448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9CD4A-8681-4E56-A0EE-FA5EA89F9CC7}" type="slidenum">
              <a:rPr lang="en-US" altLang="zh-CN" smtClean="0"/>
              <a:pPr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7539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CD4A-8681-4E56-A0EE-FA5EA89F9CC7}" type="slidenum">
              <a:rPr lang="en-US" altLang="zh-CN" smtClean="0"/>
              <a:pPr/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0050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CD4A-8681-4E56-A0EE-FA5EA89F9CC7}" type="slidenum">
              <a:rPr lang="en-US" altLang="zh-CN" smtClean="0"/>
              <a:pPr/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910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9CD4A-8681-4E56-A0EE-FA5EA89F9CC7}" type="slidenum">
              <a:rPr lang="en-US" altLang="zh-CN" smtClean="0"/>
              <a:pPr/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0886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ListView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调用</a:t>
            </a:r>
            <a:r>
              <a:rPr lang="en-US" altLang="zh-CN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notifyDataSetChanged</a:t>
            </a:r>
            <a:r>
              <a:rPr lang="en-US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方法来刷新数据。</a:t>
            </a:r>
            <a:endParaRPr lang="en-US" altLang="zh-CN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RecyclerView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中调用</a:t>
            </a:r>
            <a:r>
              <a:rPr lang="en-US" altLang="zh-CN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notifyItemChanged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notifyItemInserted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notifyItemRemoved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方法来更新页面数据。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9CD4A-8681-4E56-A0EE-FA5EA89F9CC7}" type="slidenum">
              <a:rPr lang="en-US" altLang="zh-CN" smtClean="0"/>
              <a:pPr/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28809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droid.com/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droid.com/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android.com/" TargetMode="Externa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android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android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android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android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android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android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android.com/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android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android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android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droid.com/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droid.com/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droid.com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droid.com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droid.com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droid.com/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droid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4"/>
          <p:cNvCxnSpPr/>
          <p:nvPr/>
        </p:nvCxnSpPr>
        <p:spPr>
          <a:xfrm flipV="1">
            <a:off x="2381" y="4947708"/>
            <a:ext cx="5954" cy="5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9"/>
          <p:cNvGrpSpPr>
            <a:grpSpLocks/>
          </p:cNvGrpSpPr>
          <p:nvPr/>
        </p:nvGrpSpPr>
        <p:grpSpPr bwMode="auto">
          <a:xfrm>
            <a:off x="0" y="5173928"/>
            <a:ext cx="9144000" cy="541073"/>
            <a:chOff x="0" y="6208894"/>
            <a:chExt cx="12192000" cy="649106"/>
          </a:xfrm>
        </p:grpSpPr>
        <p:sp>
          <p:nvSpPr>
            <p:cNvPr id="6" name="Rectangle 1"/>
            <p:cNvSpPr/>
            <p:nvPr/>
          </p:nvSpPr>
          <p:spPr>
            <a:xfrm>
              <a:off x="3175" y="6220003"/>
              <a:ext cx="12188825" cy="637997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Palatino Linotype" panose="02040502050505030304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Palatino Linotype" panose="02040502050505030304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Palatino Linotype" panose="02040502050505030304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Palatino Linotype" panose="02040502050505030304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Palatino Linotype" panose="02040502050505030304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alatino Linotype" panose="02040502050505030304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alatino Linotype" panose="02040502050505030304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alatino Linotype" panose="02040502050505030304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alatino Linotype" panose="02040502050505030304" pitchFamily="18" charset="0"/>
                </a:defRPr>
              </a:lvl9pPr>
            </a:lstStyle>
            <a:p>
              <a:pPr algn="ctr" eaLnBrk="1" hangingPunct="1">
                <a:defRPr/>
              </a:pPr>
              <a:endParaRPr lang="en-US" altLang="zh-CN">
                <a:solidFill>
                  <a:srgbClr val="000000"/>
                </a:solidFill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0" y="6208894"/>
              <a:ext cx="12192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Straight Connector 10"/>
          <p:cNvCxnSpPr/>
          <p:nvPr userDrawn="1"/>
        </p:nvCxnSpPr>
        <p:spPr>
          <a:xfrm flipV="1">
            <a:off x="2381" y="4947708"/>
            <a:ext cx="5954" cy="5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2690447"/>
            <a:ext cx="7854696" cy="1460500"/>
          </a:xfrm>
        </p:spPr>
        <p:txBody>
          <a:bodyPr lIns="0" rIns="14265"/>
          <a:lstStyle>
            <a:lvl1pPr marL="0" marR="35662" indent="0" algn="r">
              <a:buNone/>
              <a:defRPr>
                <a:solidFill>
                  <a:schemeClr val="tx1"/>
                </a:solidFill>
              </a:defRPr>
            </a:lvl1pPr>
            <a:lvl2pPr marL="356616" indent="0" algn="ctr">
              <a:buNone/>
            </a:lvl2pPr>
            <a:lvl3pPr marL="713232" indent="0" algn="ctr">
              <a:buNone/>
            </a:lvl3pPr>
            <a:lvl4pPr marL="1069848" indent="0" algn="ctr">
              <a:buNone/>
            </a:lvl4pPr>
            <a:lvl5pPr marL="1426464" indent="0" algn="ctr">
              <a:buNone/>
            </a:lvl5pPr>
            <a:lvl6pPr marL="1783080" indent="0" algn="ctr">
              <a:buNone/>
            </a:lvl6pPr>
            <a:lvl7pPr marL="2139696" indent="0" algn="ctr">
              <a:buNone/>
            </a:lvl7pPr>
            <a:lvl8pPr marL="2496312" indent="0" algn="ctr">
              <a:buNone/>
            </a:lvl8pPr>
            <a:lvl9pPr marL="2852928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143000"/>
            <a:ext cx="7851648" cy="1524000"/>
          </a:xfrm>
          <a:ln>
            <a:noFill/>
          </a:ln>
        </p:spPr>
        <p:txBody>
          <a:bodyPr tIns="0" rIns="14265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4400" b="1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0660E8-984F-4C50-8B80-A1981CAA34AB}" type="datetime1">
              <a:rPr lang="en-US" altLang="zh-CN"/>
              <a:pPr>
                <a:defRPr/>
              </a:pPr>
              <a:t>9/2/2021</a:t>
            </a:fld>
            <a:endParaRPr lang="en-US" altLang="zh-CN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00B6C6-48E5-4E8F-AF59-99E9732E78A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53562928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2" descr="Green Android Logo">
            <a:hlinkClick r:id="rId2"/>
          </p:cNvPr>
          <p:cNvSpPr>
            <a:spLocks noChangeAspect="1" noChangeArrowheads="1"/>
          </p:cNvSpPr>
          <p:nvPr userDrawn="1"/>
        </p:nvSpPr>
        <p:spPr bwMode="auto">
          <a:xfrm>
            <a:off x="7822407" y="5372365"/>
            <a:ext cx="864394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/>
          <a:lstStyle>
            <a:lvl1pPr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Picture 7"/>
          <p:cNvSpPr>
            <a:spLocks noChangeAspect="1"/>
          </p:cNvSpPr>
          <p:nvPr userDrawn="1"/>
        </p:nvSpPr>
        <p:spPr bwMode="auto">
          <a:xfrm>
            <a:off x="6171010" y="5291667"/>
            <a:ext cx="1602581" cy="375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/>
          <a:lstStyle>
            <a:lvl1pPr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>
              <a:defRPr/>
            </a:pPr>
            <a:endParaRPr lang="zh-CN" altLang="en-US"/>
          </a:p>
        </p:txBody>
      </p:sp>
      <p:cxnSp>
        <p:nvCxnSpPr>
          <p:cNvPr id="6" name="Straight Connector 8"/>
          <p:cNvCxnSpPr/>
          <p:nvPr userDrawn="1"/>
        </p:nvCxnSpPr>
        <p:spPr>
          <a:xfrm>
            <a:off x="457200" y="5291667"/>
            <a:ext cx="8229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789CA6-E798-4E87-869A-0168E75C877C}" type="datetime1">
              <a:rPr lang="en-US" altLang="zh-CN"/>
              <a:pPr>
                <a:defRPr/>
              </a:pPr>
              <a:t>9/2/2021</a:t>
            </a:fld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641E79-6772-4574-89CF-2C4B6E0AB20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619306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2" descr="Green Android Logo">
            <a:hlinkClick r:id="rId2"/>
          </p:cNvPr>
          <p:cNvSpPr>
            <a:spLocks noChangeAspect="1" noChangeArrowheads="1"/>
          </p:cNvSpPr>
          <p:nvPr userDrawn="1"/>
        </p:nvSpPr>
        <p:spPr bwMode="auto">
          <a:xfrm>
            <a:off x="7822407" y="5372365"/>
            <a:ext cx="864394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/>
          <a:lstStyle>
            <a:lvl1pPr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Picture 7"/>
          <p:cNvSpPr>
            <a:spLocks noChangeAspect="1"/>
          </p:cNvSpPr>
          <p:nvPr userDrawn="1"/>
        </p:nvSpPr>
        <p:spPr bwMode="auto">
          <a:xfrm>
            <a:off x="6171010" y="5291667"/>
            <a:ext cx="1602581" cy="375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/>
          <a:lstStyle>
            <a:lvl1pPr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>
              <a:defRPr/>
            </a:pPr>
            <a:endParaRPr lang="zh-CN" altLang="en-US"/>
          </a:p>
        </p:txBody>
      </p:sp>
      <p:cxnSp>
        <p:nvCxnSpPr>
          <p:cNvPr id="6" name="Straight Connector 8"/>
          <p:cNvCxnSpPr/>
          <p:nvPr userDrawn="1"/>
        </p:nvCxnSpPr>
        <p:spPr>
          <a:xfrm>
            <a:off x="457200" y="5291667"/>
            <a:ext cx="8229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2"/>
            <a:ext cx="6019800" cy="4343136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2"/>
            <a:ext cx="2057400" cy="434313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05BCEA-0449-41AB-B9AC-F5E857B0835C}" type="datetime1">
              <a:rPr lang="en-US" altLang="zh-CN"/>
              <a:pPr>
                <a:defRPr/>
              </a:pPr>
              <a:t>9/2/2021</a:t>
            </a:fld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645C7C-353B-4D36-9F52-43F0A2A22AD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53737532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1D30-C0A0-4124-A783-34D9F15FA0FE}" type="datetime1">
              <a:rPr lang="en-US" smtClean="0">
                <a:solidFill>
                  <a:prstClr val="black"/>
                </a:solidFill>
              </a:rPr>
              <a:pPr/>
              <a:t>9/2/2021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2690447"/>
            <a:ext cx="7854696" cy="1460500"/>
          </a:xfrm>
        </p:spPr>
        <p:txBody>
          <a:bodyPr lIns="0" rIns="14265"/>
          <a:lstStyle>
            <a:lvl1pPr marL="0" marR="35662" indent="0" algn="r">
              <a:buNone/>
              <a:defRPr>
                <a:solidFill>
                  <a:schemeClr val="tx1"/>
                </a:solidFill>
              </a:defRPr>
            </a:lvl1pPr>
            <a:lvl2pPr marL="356616" indent="0" algn="ctr">
              <a:buNone/>
            </a:lvl2pPr>
            <a:lvl3pPr marL="713232" indent="0" algn="ctr">
              <a:buNone/>
            </a:lvl3pPr>
            <a:lvl4pPr marL="1069848" indent="0" algn="ctr">
              <a:buNone/>
            </a:lvl4pPr>
            <a:lvl5pPr marL="1426464" indent="0" algn="ctr">
              <a:buNone/>
            </a:lvl5pPr>
            <a:lvl6pPr marL="1783080" indent="0" algn="ctr">
              <a:buNone/>
            </a:lvl6pPr>
            <a:lvl7pPr marL="2139696" indent="0" algn="ctr">
              <a:buNone/>
            </a:lvl7pPr>
            <a:lvl8pPr marL="2496312" indent="0" algn="ctr">
              <a:buNone/>
            </a:lvl8pPr>
            <a:lvl9pPr marL="2852928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143000"/>
            <a:ext cx="7851648" cy="1524000"/>
          </a:xfrm>
          <a:ln>
            <a:noFill/>
          </a:ln>
        </p:spPr>
        <p:txBody>
          <a:bodyPr vert="horz" tIns="0" rIns="14265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4400" b="1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286" y="4948297"/>
            <a:ext cx="6181" cy="4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0" y="5174078"/>
            <a:ext cx="9144000" cy="540922"/>
            <a:chOff x="0" y="6208894"/>
            <a:chExt cx="12192000" cy="649106"/>
          </a:xfrm>
        </p:grpSpPr>
        <p:sp>
          <p:nvSpPr>
            <p:cNvPr id="2" name="Rectangle 1"/>
            <p:cNvSpPr/>
            <p:nvPr/>
          </p:nvSpPr>
          <p:spPr>
            <a:xfrm>
              <a:off x="3048" y="6220178"/>
              <a:ext cx="12188952" cy="637822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71323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0" y="6208894"/>
              <a:ext cx="12192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 userDrawn="1"/>
        </p:nvCxnSpPr>
        <p:spPr>
          <a:xfrm flipV="1">
            <a:off x="2286" y="4948297"/>
            <a:ext cx="6181" cy="4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486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28077-7188-48C5-8679-2287FAC952E9}" type="datetime1">
              <a:rPr lang="en-US" smtClean="0">
                <a:solidFill>
                  <a:prstClr val="black"/>
                </a:solidFill>
              </a:rPr>
              <a:pPr/>
              <a:t>9/2/2021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2025"/>
            <a:ext cx="8229600" cy="4308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 baseline="0">
                <a:ea typeface="微软雅黑" pitchFamily="34" charset="-122"/>
              </a:defRPr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dirty="0"/>
              <a:t>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10490"/>
            <a:ext cx="8229600" cy="699135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pic>
        <p:nvPicPr>
          <p:cNvPr id="7" name="Picture 2" descr="Green Android Logo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407" y="5372742"/>
            <a:ext cx="864394" cy="21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/>
          <p:cNvCxnSpPr/>
          <p:nvPr userDrawn="1"/>
        </p:nvCxnSpPr>
        <p:spPr>
          <a:xfrm>
            <a:off x="457200" y="5292157"/>
            <a:ext cx="8229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 10"/>
          <p:cNvSpPr/>
          <p:nvPr userDrawn="1"/>
        </p:nvSpPr>
        <p:spPr>
          <a:xfrm>
            <a:off x="111681" y="0"/>
            <a:ext cx="336947" cy="908720"/>
          </a:xfrm>
          <a:prstGeom prst="rect">
            <a:avLst/>
          </a:prstGeom>
          <a:solidFill>
            <a:srgbClr val="8BA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prstClr val="white"/>
              </a:solidFill>
            </a:endParaRP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416484" y="897431"/>
            <a:ext cx="4369396" cy="0"/>
          </a:xfrm>
          <a:prstGeom prst="line">
            <a:avLst/>
          </a:prstGeom>
          <a:ln>
            <a:solidFill>
              <a:srgbClr val="8BA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75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B740-6776-4EE9-99FD-96D592FA5A23}" type="datetime1">
              <a:rPr lang="en-US" smtClean="0">
                <a:solidFill>
                  <a:prstClr val="black"/>
                </a:solidFill>
              </a:rPr>
              <a:pPr/>
              <a:t>9/2/2021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253887"/>
            <a:ext cx="7772400" cy="1258093"/>
          </a:xfrm>
        </p:spPr>
        <p:txBody>
          <a:bodyPr lIns="35662" rIns="35662" anchor="t"/>
          <a:lstStyle>
            <a:lvl1pPr marL="0" indent="0">
              <a:buNone/>
              <a:defRPr sz="1700">
                <a:solidFill>
                  <a:schemeClr val="tx1"/>
                </a:solidFill>
              </a:defRPr>
            </a:lvl1pPr>
            <a:lvl2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097280"/>
            <a:ext cx="7772400" cy="1135380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4400" b="1" cap="none" baseline="0" dirty="0">
                <a:ln w="635"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pic>
        <p:nvPicPr>
          <p:cNvPr id="8" name="Picture 2" descr="Green Android Logo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407" y="5372742"/>
            <a:ext cx="864394" cy="21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170911" y="5292157"/>
            <a:ext cx="1602778" cy="375483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457200" y="5292157"/>
            <a:ext cx="8229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68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6BD99-6FFD-46C5-B5E2-43A34BDA2566}" type="datetime1">
              <a:rPr lang="en-US" smtClean="0">
                <a:solidFill>
                  <a:prstClr val="black"/>
                </a:solidFill>
              </a:rPr>
              <a:pPr/>
              <a:t>9/2/2021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071"/>
            <a:ext cx="4038600" cy="3695700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071"/>
            <a:ext cx="4038600" cy="3695700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6740"/>
            <a:ext cx="8229600" cy="9525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pic>
        <p:nvPicPr>
          <p:cNvPr id="8" name="Picture 2" descr="Green Android Logo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407" y="5372742"/>
            <a:ext cx="864394" cy="21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170911" y="5292157"/>
            <a:ext cx="1602778" cy="375483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457200" y="5292157"/>
            <a:ext cx="8229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91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2678E-214C-4CF8-97C7-95015FB02960}" type="datetime1">
              <a:rPr lang="en-US" smtClean="0">
                <a:solidFill>
                  <a:prstClr val="black"/>
                </a:solidFill>
              </a:rPr>
              <a:pPr/>
              <a:t>9/2/2021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095500"/>
            <a:ext cx="4041775" cy="3204767"/>
          </a:xfrm>
        </p:spPr>
        <p:txBody>
          <a:bodyPr tIns="0"/>
          <a:lstStyle>
            <a:lvl1pPr>
              <a:defRPr sz="17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1549799"/>
            <a:ext cx="4041775" cy="545703"/>
          </a:xfrm>
        </p:spPr>
        <p:txBody>
          <a:bodyPr lIns="35662" tIns="0" rIns="35662" bIns="0" anchor="ctr"/>
          <a:lstStyle>
            <a:lvl1pPr marL="0" indent="0">
              <a:buNone/>
              <a:defRPr sz="19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1600" b="1"/>
            </a:lvl2pPr>
            <a:lvl3pPr>
              <a:buNone/>
              <a:defRPr sz="1400" b="1"/>
            </a:lvl3pPr>
            <a:lvl4pPr>
              <a:buNone/>
              <a:defRPr sz="1200" b="1"/>
            </a:lvl4pPr>
            <a:lvl5pPr>
              <a:buNone/>
              <a:defRPr sz="1200" b="1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095500"/>
            <a:ext cx="4040188" cy="3204767"/>
          </a:xfrm>
        </p:spPr>
        <p:txBody>
          <a:bodyPr tIns="0"/>
          <a:lstStyle>
            <a:lvl1pPr>
              <a:defRPr sz="17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46040"/>
            <a:ext cx="4040188" cy="549460"/>
          </a:xfrm>
        </p:spPr>
        <p:txBody>
          <a:bodyPr lIns="35662" tIns="0" rIns="35662" bIns="0" anchor="ctr">
            <a:noAutofit/>
          </a:bodyPr>
          <a:lstStyle>
            <a:lvl1pPr marL="0" indent="0">
              <a:buNone/>
              <a:defRPr sz="19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1600" b="1"/>
            </a:lvl2pPr>
            <a:lvl3pPr>
              <a:buNone/>
              <a:defRPr sz="1400" b="1"/>
            </a:lvl3pPr>
            <a:lvl4pPr>
              <a:buNone/>
              <a:defRPr sz="1200" b="1"/>
            </a:lvl4pPr>
            <a:lvl5pPr>
              <a:buNone/>
              <a:defRPr sz="1200" b="1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6740"/>
            <a:ext cx="8229600" cy="952500"/>
          </a:xfrm>
        </p:spPr>
        <p:txBody>
          <a:bodyPr tIns="35662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pic>
        <p:nvPicPr>
          <p:cNvPr id="10" name="Picture 2" descr="Green Android Logo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407" y="5372742"/>
            <a:ext cx="864394" cy="21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170911" y="5292157"/>
            <a:ext cx="1602778" cy="375483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457200" y="5292157"/>
            <a:ext cx="8229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355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660E0-FA77-4473-A859-74127B089143}" type="datetime1">
              <a:rPr lang="en-US" smtClean="0">
                <a:solidFill>
                  <a:prstClr val="black"/>
                </a:solidFill>
              </a:rPr>
              <a:pPr/>
              <a:t>9/2/2021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6740"/>
            <a:ext cx="8305800" cy="952500"/>
          </a:xfrm>
        </p:spPr>
        <p:txBody>
          <a:bodyPr vert="horz" tIns="35662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39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pic>
        <p:nvPicPr>
          <p:cNvPr id="6" name="Picture 2" descr="Green Android Logo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407" y="5372742"/>
            <a:ext cx="864394" cy="21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170911" y="5292157"/>
            <a:ext cx="1602778" cy="375483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457200" y="5292157"/>
            <a:ext cx="8229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499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8D7B8-9F07-4899-827D-5F3CFDDEB574}" type="datetime1">
              <a:rPr lang="en-US" smtClean="0">
                <a:solidFill>
                  <a:prstClr val="black"/>
                </a:solidFill>
              </a:rPr>
              <a:pPr/>
              <a:t>9/2/2021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pic>
        <p:nvPicPr>
          <p:cNvPr id="5" name="Picture 2" descr="Green Android Logo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603" y="5341938"/>
            <a:ext cx="864394" cy="21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170911" y="5292157"/>
            <a:ext cx="1602778" cy="375483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57200" y="5292157"/>
            <a:ext cx="8229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77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7C5C-1CD1-417D-A89C-14747F5222C7}" type="datetime1">
              <a:rPr lang="en-US" smtClean="0">
                <a:solidFill>
                  <a:prstClr val="black"/>
                </a:solidFill>
              </a:rPr>
              <a:pPr/>
              <a:t>9/2/2021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397000"/>
            <a:ext cx="5111750" cy="381000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4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397000"/>
            <a:ext cx="2743200" cy="3810000"/>
          </a:xfrm>
        </p:spPr>
        <p:txBody>
          <a:bodyPr lIns="14265" rIns="14265"/>
          <a:lstStyle>
            <a:lvl1pPr marL="0" indent="0" algn="l">
              <a:buNone/>
              <a:defRPr sz="1100"/>
            </a:lvl1pPr>
            <a:lvl2pPr indent="0" algn="l">
              <a:buNone/>
              <a:defRPr sz="900"/>
            </a:lvl2pPr>
            <a:lvl3pPr indent="0" algn="l">
              <a:buNone/>
              <a:defRPr sz="800"/>
            </a:lvl3pPr>
            <a:lvl4pPr indent="0" algn="l">
              <a:buNone/>
              <a:defRPr sz="700"/>
            </a:lvl4pPr>
            <a:lvl5pPr indent="0" algn="l">
              <a:buNone/>
              <a:defRPr sz="700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28627"/>
            <a:ext cx="2743200" cy="968375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pic>
        <p:nvPicPr>
          <p:cNvPr id="8" name="Picture 2" descr="Green Android Logo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407" y="5372742"/>
            <a:ext cx="864394" cy="21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170911" y="5292157"/>
            <a:ext cx="1602778" cy="37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60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2" descr="Green Android Logo">
            <a:hlinkClick r:id="rId2"/>
          </p:cNvPr>
          <p:cNvSpPr>
            <a:spLocks noChangeAspect="1" noChangeArrowheads="1"/>
          </p:cNvSpPr>
          <p:nvPr userDrawn="1"/>
        </p:nvSpPr>
        <p:spPr bwMode="auto">
          <a:xfrm>
            <a:off x="7822407" y="5372365"/>
            <a:ext cx="864394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/>
          <a:lstStyle>
            <a:lvl1pPr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Picture 7"/>
          <p:cNvSpPr>
            <a:spLocks noChangeAspect="1"/>
          </p:cNvSpPr>
          <p:nvPr userDrawn="1"/>
        </p:nvSpPr>
        <p:spPr bwMode="auto">
          <a:xfrm>
            <a:off x="6171010" y="5291667"/>
            <a:ext cx="1602581" cy="375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/>
          <a:lstStyle>
            <a:lvl1pPr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>
              <a:defRPr/>
            </a:pPr>
            <a:endParaRPr lang="zh-CN" altLang="en-US"/>
          </a:p>
        </p:txBody>
      </p:sp>
      <p:cxnSp>
        <p:nvCxnSpPr>
          <p:cNvPr id="6" name="Straight Connector 9"/>
          <p:cNvCxnSpPr/>
          <p:nvPr userDrawn="1"/>
        </p:nvCxnSpPr>
        <p:spPr>
          <a:xfrm>
            <a:off x="457200" y="5291667"/>
            <a:ext cx="8229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484" y="1025781"/>
            <a:ext cx="8229600" cy="4265885"/>
          </a:xfrm>
        </p:spPr>
        <p:txBody>
          <a:bodyPr/>
          <a:lstStyle>
            <a:lvl1pPr marL="212979" indent="-212979">
              <a:buFont typeface="Wingdings" pitchFamily="2" charset="2"/>
              <a:buChar char="p"/>
              <a:defRPr sz="2400" b="1" baseline="0">
                <a:latin typeface="Palatino Linotype" pitchFamily="18" charset="0"/>
              </a:defRPr>
            </a:lvl1pPr>
            <a:lvl2pPr marL="499015" indent="-191929">
              <a:buFont typeface="Wingdings" pitchFamily="2" charset="2"/>
              <a:buChar char="Ø"/>
              <a:defRPr sz="2200" b="1" baseline="0">
                <a:latin typeface="Palatino Linotype" pitchFamily="18" charset="0"/>
              </a:defRPr>
            </a:lvl2pPr>
            <a:lvl3pPr>
              <a:defRPr sz="2000" baseline="0">
                <a:latin typeface="Palatino Linotype" pitchFamily="18" charset="0"/>
                <a:ea typeface="微软雅黑" pitchFamily="34" charset="-122"/>
              </a:defRPr>
            </a:lvl3pPr>
            <a:lvl4pPr>
              <a:defRPr sz="1800" baseline="0">
                <a:latin typeface="Palatino Linotype" pitchFamily="18" charset="0"/>
              </a:defRPr>
            </a:lvl4pPr>
            <a:lvl5pPr>
              <a:defRPr sz="1800" baseline="0">
                <a:latin typeface="Palatino Linotype" pitchFamily="18" charset="0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780" y="-55069"/>
            <a:ext cx="8229600" cy="952500"/>
          </a:xfrm>
        </p:spPr>
        <p:txBody>
          <a:bodyPr/>
          <a:lstStyle>
            <a:lvl1pPr>
              <a:defRPr sz="3600" b="1" baseline="0">
                <a:latin typeface="Arial Unicode MS" pitchFamily="34" charset="-122"/>
                <a:ea typeface="黑体" pitchFamily="49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706998-9754-4A42-9A87-63F12EB7FF01}" type="datetime1">
              <a:rPr lang="en-US" altLang="zh-CN"/>
              <a:pPr>
                <a:defRPr/>
              </a:pPr>
              <a:t>9/2/2021</a:t>
            </a:fld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60E58A-E10E-49BC-96D0-7CCEF6BD00B8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0" name="矩形 9"/>
          <p:cNvSpPr/>
          <p:nvPr userDrawn="1"/>
        </p:nvSpPr>
        <p:spPr>
          <a:xfrm>
            <a:off x="111681" y="0"/>
            <a:ext cx="336947" cy="908720"/>
          </a:xfrm>
          <a:prstGeom prst="rect">
            <a:avLst/>
          </a:prstGeom>
          <a:solidFill>
            <a:srgbClr val="8BA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240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416484" y="897431"/>
            <a:ext cx="4369396" cy="0"/>
          </a:xfrm>
          <a:prstGeom prst="line">
            <a:avLst/>
          </a:prstGeom>
          <a:ln>
            <a:solidFill>
              <a:srgbClr val="8BA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Green Android Logo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407" y="5372742"/>
            <a:ext cx="864394" cy="21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346880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923398"/>
            <a:ext cx="5257800" cy="34290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 defTabSz="713232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4466474"/>
            <a:ext cx="155448" cy="129540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 defTabSz="713232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9EFBB-CFA1-4AA8-9123-F0B52DBD84FE}" type="datetime1">
              <a:rPr lang="en-US" smtClean="0">
                <a:solidFill>
                  <a:prstClr val="black"/>
                </a:solidFill>
              </a:rPr>
              <a:pPr/>
              <a:t>9/2/2021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5296960"/>
            <a:ext cx="609600" cy="304271"/>
          </a:xfrm>
        </p:spPr>
        <p:txBody>
          <a:bodyPr/>
          <a:lstStyle/>
          <a:p>
            <a:fld id="{401CF334-2D5C-4859-84A6-CA7E6E43FAE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4847167"/>
            <a:ext cx="9163050" cy="86783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1323" tIns="35662" rIns="71323" bIns="35662" anchor="t" compatLnSpc="1"/>
          <a:lstStyle/>
          <a:p>
            <a:pPr defTabSz="713232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5183189"/>
            <a:ext cx="4762500" cy="53181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1323" tIns="35662" rIns="71323" bIns="35662" anchor="t" compatLnSpc="1"/>
          <a:lstStyle/>
          <a:p>
            <a:pPr defTabSz="713232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999598"/>
            <a:ext cx="4617720" cy="327660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2500"/>
            </a:lvl1pPr>
          </a:lstStyle>
          <a:p>
            <a:r>
              <a:rPr kumimoji="0"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357321"/>
            <a:ext cx="2209800" cy="1816100"/>
          </a:xfrm>
        </p:spPr>
        <p:txBody>
          <a:bodyPr lIns="49926" rIns="35662" bIns="35662" anchor="t"/>
          <a:lstStyle>
            <a:lvl1pPr marL="0" indent="0" algn="l">
              <a:spcBef>
                <a:spcPts val="195"/>
              </a:spcBef>
              <a:buFontTx/>
              <a:buNone/>
              <a:defRPr sz="10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80831"/>
            <a:ext cx="2212848" cy="1318851"/>
          </a:xfrm>
        </p:spPr>
        <p:txBody>
          <a:bodyPr vert="horz" lIns="35662" tIns="35662" rIns="35662" bIns="35662" anchor="b"/>
          <a:lstStyle>
            <a:lvl1pPr algn="l">
              <a:buNone/>
              <a:defRPr sz="16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pic>
        <p:nvPicPr>
          <p:cNvPr id="13" name="Picture 2" descr="Green Android Logo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407" y="5372742"/>
            <a:ext cx="864394" cy="21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170911" y="5292157"/>
            <a:ext cx="1602778" cy="375483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>
            <a:off x="457200" y="5292157"/>
            <a:ext cx="8229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68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D5871-AB0F-4B3D-8861-97E78CB7B47E}" type="datetime1">
              <a:rPr lang="en-US" smtClean="0">
                <a:solidFill>
                  <a:prstClr val="black"/>
                </a:solidFill>
              </a:rPr>
              <a:pPr/>
              <a:t>9/2/2021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pic>
        <p:nvPicPr>
          <p:cNvPr id="7" name="Picture 2" descr="Green Android Logo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407" y="5372742"/>
            <a:ext cx="864394" cy="21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170911" y="5292157"/>
            <a:ext cx="1602778" cy="375483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457200" y="5292157"/>
            <a:ext cx="8229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89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18406-4C3F-4F3E-80BD-A22568EA37EB}" type="datetime1">
              <a:rPr lang="en-US" smtClean="0">
                <a:solidFill>
                  <a:prstClr val="black"/>
                </a:solidFill>
              </a:rPr>
              <a:pPr/>
              <a:t>9/2/2021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2"/>
            <a:ext cx="6019800" cy="4343136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2"/>
            <a:ext cx="2057400" cy="4343136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pic>
        <p:nvPicPr>
          <p:cNvPr id="7" name="Picture 2" descr="Green Android Logo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407" y="5372742"/>
            <a:ext cx="864394" cy="21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170911" y="5292157"/>
            <a:ext cx="1602778" cy="375483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457200" y="5292157"/>
            <a:ext cx="8229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846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>
          <a:xfrm>
            <a:off x="796530" y="5371042"/>
            <a:ext cx="8347468" cy="34925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2" y="5371042"/>
            <a:ext cx="796529" cy="349250"/>
          </a:xfrm>
          <a:prstGeom prst="rect">
            <a:avLst/>
          </a:prstGeom>
          <a:solidFill>
            <a:srgbClr val="8BA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8" name="椭圆 7"/>
          <p:cNvSpPr/>
          <p:nvPr userDrawn="1"/>
        </p:nvSpPr>
        <p:spPr>
          <a:xfrm>
            <a:off x="1556580" y="1357527"/>
            <a:ext cx="2088000" cy="1740000"/>
          </a:xfrm>
          <a:prstGeom prst="ellipse">
            <a:avLst/>
          </a:prstGeom>
          <a:solidFill>
            <a:srgbClr val="FCF8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9" name="Rectangle 52"/>
          <p:cNvSpPr>
            <a:spLocks noChangeArrowheads="1"/>
          </p:cNvSpPr>
          <p:nvPr userDrawn="1"/>
        </p:nvSpPr>
        <p:spPr bwMode="ltGray">
          <a:xfrm>
            <a:off x="5651500" y="0"/>
            <a:ext cx="3492500" cy="20399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71323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b="0">
              <a:solidFill>
                <a:prstClr val="black"/>
              </a:solidFill>
            </a:endParaRPr>
          </a:p>
        </p:txBody>
      </p:sp>
      <p:grpSp>
        <p:nvGrpSpPr>
          <p:cNvPr id="11" name="Group 53"/>
          <p:cNvGrpSpPr>
            <a:grpSpLocks/>
          </p:cNvGrpSpPr>
          <p:nvPr userDrawn="1"/>
        </p:nvGrpSpPr>
        <p:grpSpPr bwMode="auto">
          <a:xfrm>
            <a:off x="5651500" y="1657616"/>
            <a:ext cx="3492500" cy="298979"/>
            <a:chOff x="3827" y="1468"/>
            <a:chExt cx="1927" cy="226"/>
          </a:xfrm>
        </p:grpSpPr>
        <p:sp>
          <p:nvSpPr>
            <p:cNvPr id="13" name="Line 54"/>
            <p:cNvSpPr>
              <a:spLocks noChangeShapeType="1"/>
            </p:cNvSpPr>
            <p:nvPr userDrawn="1"/>
          </p:nvSpPr>
          <p:spPr bwMode="white">
            <a:xfrm>
              <a:off x="3827" y="1468"/>
              <a:ext cx="1927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71323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400">
                <a:solidFill>
                  <a:prstClr val="black"/>
                </a:solidFill>
                <a:latin typeface="Palatino Linotype"/>
              </a:endParaRPr>
            </a:p>
          </p:txBody>
        </p:sp>
        <p:sp>
          <p:nvSpPr>
            <p:cNvPr id="16" name="Line 55"/>
            <p:cNvSpPr>
              <a:spLocks noChangeShapeType="1"/>
            </p:cNvSpPr>
            <p:nvPr userDrawn="1"/>
          </p:nvSpPr>
          <p:spPr bwMode="white">
            <a:xfrm>
              <a:off x="3827" y="1540"/>
              <a:ext cx="1927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71323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400">
                <a:solidFill>
                  <a:prstClr val="black"/>
                </a:solidFill>
                <a:latin typeface="Palatino Linotype"/>
              </a:endParaRPr>
            </a:p>
          </p:txBody>
        </p:sp>
        <p:sp>
          <p:nvSpPr>
            <p:cNvPr id="17" name="Line 56"/>
            <p:cNvSpPr>
              <a:spLocks noChangeShapeType="1"/>
            </p:cNvSpPr>
            <p:nvPr userDrawn="1"/>
          </p:nvSpPr>
          <p:spPr bwMode="white">
            <a:xfrm>
              <a:off x="3827" y="1616"/>
              <a:ext cx="1927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71323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400">
                <a:solidFill>
                  <a:prstClr val="black"/>
                </a:solidFill>
                <a:latin typeface="Palatino Linotype"/>
              </a:endParaRPr>
            </a:p>
          </p:txBody>
        </p:sp>
        <p:sp>
          <p:nvSpPr>
            <p:cNvPr id="18" name="Line 57"/>
            <p:cNvSpPr>
              <a:spLocks noChangeShapeType="1"/>
            </p:cNvSpPr>
            <p:nvPr userDrawn="1"/>
          </p:nvSpPr>
          <p:spPr bwMode="white">
            <a:xfrm>
              <a:off x="3827" y="1694"/>
              <a:ext cx="1927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71323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400">
                <a:solidFill>
                  <a:prstClr val="black"/>
                </a:solidFill>
                <a:latin typeface="Palatino Linotype"/>
              </a:endParaRPr>
            </a:p>
          </p:txBody>
        </p:sp>
      </p:grpSp>
      <p:sp>
        <p:nvSpPr>
          <p:cNvPr id="19" name="Rectangle 60"/>
          <p:cNvSpPr>
            <a:spLocks noChangeArrowheads="1"/>
          </p:cNvSpPr>
          <p:nvPr userDrawn="1"/>
        </p:nvSpPr>
        <p:spPr bwMode="black">
          <a:xfrm>
            <a:off x="0" y="2017449"/>
            <a:ext cx="9144000" cy="59531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71323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b="0">
              <a:solidFill>
                <a:prstClr val="black"/>
              </a:solidFill>
            </a:endParaRPr>
          </a:p>
        </p:txBody>
      </p:sp>
      <p:pic>
        <p:nvPicPr>
          <p:cNvPr id="20" name="Picture 24" descr="00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276600" cy="2049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5" descr="头部00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1" y="0"/>
            <a:ext cx="2373313" cy="2017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0872140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2" descr="Green Android Logo">
            <a:hlinkClick r:id="rId2"/>
          </p:cNvPr>
          <p:cNvSpPr>
            <a:spLocks noChangeAspect="1" noChangeArrowheads="1"/>
          </p:cNvSpPr>
          <p:nvPr userDrawn="1"/>
        </p:nvSpPr>
        <p:spPr bwMode="auto">
          <a:xfrm>
            <a:off x="7822407" y="5372365"/>
            <a:ext cx="864394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/>
          <a:lstStyle>
            <a:lvl1pPr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Picture 9"/>
          <p:cNvSpPr>
            <a:spLocks noChangeAspect="1"/>
          </p:cNvSpPr>
          <p:nvPr userDrawn="1"/>
        </p:nvSpPr>
        <p:spPr bwMode="auto">
          <a:xfrm>
            <a:off x="6171010" y="5291667"/>
            <a:ext cx="1602581" cy="375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/>
          <a:lstStyle>
            <a:lvl1pPr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>
              <a:defRPr/>
            </a:pPr>
            <a:endParaRPr lang="zh-CN" altLang="en-US"/>
          </a:p>
        </p:txBody>
      </p:sp>
      <p:cxnSp>
        <p:nvCxnSpPr>
          <p:cNvPr id="6" name="Straight Connector 10"/>
          <p:cNvCxnSpPr/>
          <p:nvPr userDrawn="1"/>
        </p:nvCxnSpPr>
        <p:spPr>
          <a:xfrm>
            <a:off x="457200" y="5291667"/>
            <a:ext cx="8229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253887"/>
            <a:ext cx="7772400" cy="1258093"/>
          </a:xfrm>
        </p:spPr>
        <p:txBody>
          <a:bodyPr lIns="35662" rIns="35662"/>
          <a:lstStyle>
            <a:lvl1pPr marL="0" indent="0">
              <a:buNone/>
              <a:defRPr sz="1700">
                <a:solidFill>
                  <a:schemeClr val="tx1"/>
                </a:solidFill>
              </a:defRPr>
            </a:lvl1pPr>
            <a:lvl2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097280"/>
            <a:ext cx="7772400" cy="1135380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4400" b="1" cap="none" baseline="0" dirty="0">
                <a:ln w="635"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DB255A-9B0E-4C97-B467-D9005BF50A49}" type="datetime1">
              <a:rPr lang="en-US" altLang="zh-CN"/>
              <a:pPr>
                <a:defRPr/>
              </a:pPr>
              <a:t>9/2/2021</a:t>
            </a:fld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5EE134-0063-43AB-895C-E1D15D40C3E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7909117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2" descr="Green Android Logo">
            <a:hlinkClick r:id="rId2"/>
          </p:cNvPr>
          <p:cNvSpPr>
            <a:spLocks noChangeAspect="1" noChangeArrowheads="1"/>
          </p:cNvSpPr>
          <p:nvPr userDrawn="1"/>
        </p:nvSpPr>
        <p:spPr bwMode="auto">
          <a:xfrm>
            <a:off x="7822407" y="5372365"/>
            <a:ext cx="864394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/>
          <a:lstStyle>
            <a:lvl1pPr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Picture 9"/>
          <p:cNvSpPr>
            <a:spLocks noChangeAspect="1"/>
          </p:cNvSpPr>
          <p:nvPr userDrawn="1"/>
        </p:nvSpPr>
        <p:spPr bwMode="auto">
          <a:xfrm>
            <a:off x="6171010" y="5291667"/>
            <a:ext cx="1602581" cy="375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/>
          <a:lstStyle>
            <a:lvl1pPr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>
              <a:defRPr/>
            </a:pPr>
            <a:endParaRPr lang="zh-CN" altLang="en-US"/>
          </a:p>
        </p:txBody>
      </p:sp>
      <p:cxnSp>
        <p:nvCxnSpPr>
          <p:cNvPr id="7" name="Straight Connector 10"/>
          <p:cNvCxnSpPr/>
          <p:nvPr userDrawn="1"/>
        </p:nvCxnSpPr>
        <p:spPr>
          <a:xfrm>
            <a:off x="457200" y="5291667"/>
            <a:ext cx="8229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071"/>
            <a:ext cx="4038600" cy="3695700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071"/>
            <a:ext cx="4038600" cy="3695700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6740"/>
            <a:ext cx="8229600" cy="952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EB8D4-5899-43D9-AA21-8214933FAE90}" type="datetime1">
              <a:rPr lang="en-US" altLang="zh-CN"/>
              <a:pPr>
                <a:defRPr/>
              </a:pPr>
              <a:t>9/2/2021</a:t>
            </a:fld>
            <a:endParaRPr lang="en-US" altLang="zh-CN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A1C7EA-CEC4-40E1-A7CD-983855DB5A8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0138855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2" descr="Green Android Logo">
            <a:hlinkClick r:id="rId2"/>
          </p:cNvPr>
          <p:cNvSpPr>
            <a:spLocks noChangeAspect="1" noChangeArrowheads="1"/>
          </p:cNvSpPr>
          <p:nvPr userDrawn="1"/>
        </p:nvSpPr>
        <p:spPr bwMode="auto">
          <a:xfrm>
            <a:off x="7822407" y="5372365"/>
            <a:ext cx="864394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/>
          <a:lstStyle>
            <a:lvl1pPr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Picture 11"/>
          <p:cNvSpPr>
            <a:spLocks noChangeAspect="1"/>
          </p:cNvSpPr>
          <p:nvPr userDrawn="1"/>
        </p:nvSpPr>
        <p:spPr bwMode="auto">
          <a:xfrm>
            <a:off x="6171010" y="5291667"/>
            <a:ext cx="1602581" cy="375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/>
          <a:lstStyle>
            <a:lvl1pPr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>
              <a:defRPr/>
            </a:pPr>
            <a:endParaRPr lang="zh-CN" altLang="en-US"/>
          </a:p>
        </p:txBody>
      </p:sp>
      <p:cxnSp>
        <p:nvCxnSpPr>
          <p:cNvPr id="9" name="Straight Connector 12"/>
          <p:cNvCxnSpPr/>
          <p:nvPr userDrawn="1"/>
        </p:nvCxnSpPr>
        <p:spPr>
          <a:xfrm>
            <a:off x="457200" y="5291667"/>
            <a:ext cx="8229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095500"/>
            <a:ext cx="4041775" cy="3204767"/>
          </a:xfrm>
        </p:spPr>
        <p:txBody>
          <a:bodyPr tIns="0"/>
          <a:lstStyle>
            <a:lvl1pPr>
              <a:defRPr sz="17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1549799"/>
            <a:ext cx="4041775" cy="545703"/>
          </a:xfrm>
        </p:spPr>
        <p:txBody>
          <a:bodyPr lIns="35662" tIns="0" rIns="35662" bIns="0" anchor="ctr"/>
          <a:lstStyle>
            <a:lvl1pPr marL="0" indent="0">
              <a:buNone/>
              <a:defRPr sz="19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1600" b="1"/>
            </a:lvl2pPr>
            <a:lvl3pPr>
              <a:buNone/>
              <a:defRPr sz="1400" b="1"/>
            </a:lvl3pPr>
            <a:lvl4pPr>
              <a:buNone/>
              <a:defRPr sz="1200" b="1"/>
            </a:lvl4pPr>
            <a:lvl5pPr>
              <a:buNone/>
              <a:defRPr sz="1200" b="1"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095500"/>
            <a:ext cx="4040188" cy="3204767"/>
          </a:xfrm>
        </p:spPr>
        <p:txBody>
          <a:bodyPr tIns="0"/>
          <a:lstStyle>
            <a:lvl1pPr>
              <a:defRPr sz="17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46040"/>
            <a:ext cx="4040188" cy="549460"/>
          </a:xfrm>
        </p:spPr>
        <p:txBody>
          <a:bodyPr lIns="35662" tIns="0" rIns="35662" bIns="0" anchor="ctr">
            <a:noAutofit/>
          </a:bodyPr>
          <a:lstStyle>
            <a:lvl1pPr marL="0" indent="0">
              <a:buNone/>
              <a:defRPr sz="19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1600" b="1"/>
            </a:lvl2pPr>
            <a:lvl3pPr>
              <a:buNone/>
              <a:defRPr sz="1400" b="1"/>
            </a:lvl3pPr>
            <a:lvl4pPr>
              <a:buNone/>
              <a:defRPr sz="1200" b="1"/>
            </a:lvl4pPr>
            <a:lvl5pPr>
              <a:buNone/>
              <a:defRPr sz="1200" b="1"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6740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C040EB-1855-42A8-84C0-9C5F5B0189F2}" type="datetime1">
              <a:rPr lang="en-US" altLang="zh-CN"/>
              <a:pPr>
                <a:defRPr/>
              </a:pPr>
              <a:t>9/2/2021</a:t>
            </a:fld>
            <a:endParaRPr lang="en-US" altLang="zh-CN"/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FA9DDE-2F17-466E-BC9E-5B731133C48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46140136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2" descr="Green Android Logo">
            <a:hlinkClick r:id="rId2"/>
          </p:cNvPr>
          <p:cNvSpPr>
            <a:spLocks noChangeAspect="1" noChangeArrowheads="1"/>
          </p:cNvSpPr>
          <p:nvPr userDrawn="1"/>
        </p:nvSpPr>
        <p:spPr bwMode="auto">
          <a:xfrm>
            <a:off x="7822407" y="5372365"/>
            <a:ext cx="864394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/>
          <a:lstStyle>
            <a:lvl1pPr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Picture 7"/>
          <p:cNvSpPr>
            <a:spLocks noChangeAspect="1"/>
          </p:cNvSpPr>
          <p:nvPr userDrawn="1"/>
        </p:nvSpPr>
        <p:spPr bwMode="auto">
          <a:xfrm>
            <a:off x="6171010" y="5291667"/>
            <a:ext cx="1602581" cy="375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/>
          <a:lstStyle>
            <a:lvl1pPr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>
              <a:defRPr/>
            </a:pPr>
            <a:endParaRPr lang="zh-CN" altLang="en-US"/>
          </a:p>
        </p:txBody>
      </p:sp>
      <p:cxnSp>
        <p:nvCxnSpPr>
          <p:cNvPr id="5" name="Straight Connector 8"/>
          <p:cNvCxnSpPr/>
          <p:nvPr userDrawn="1"/>
        </p:nvCxnSpPr>
        <p:spPr>
          <a:xfrm>
            <a:off x="457200" y="5291667"/>
            <a:ext cx="8229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6740"/>
            <a:ext cx="8305800" cy="9525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39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504908-F914-4CC8-B4D7-3DE3C72A9461}" type="datetime1">
              <a:rPr lang="en-US" altLang="zh-CN"/>
              <a:pPr>
                <a:defRPr/>
              </a:pPr>
              <a:t>9/2/2021</a:t>
            </a:fld>
            <a:endParaRPr lang="en-US" altLang="zh-CN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E05B9F-4D4D-48D2-A530-63AC3FE358D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9896577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2" descr="Green Android Logo">
            <a:hlinkClick r:id="rId2"/>
          </p:cNvPr>
          <p:cNvSpPr>
            <a:spLocks noChangeAspect="1" noChangeArrowheads="1"/>
          </p:cNvSpPr>
          <p:nvPr userDrawn="1"/>
        </p:nvSpPr>
        <p:spPr bwMode="auto">
          <a:xfrm>
            <a:off x="7873604" y="5341938"/>
            <a:ext cx="864394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/>
          <a:lstStyle>
            <a:lvl1pPr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Picture 6"/>
          <p:cNvSpPr>
            <a:spLocks noChangeAspect="1"/>
          </p:cNvSpPr>
          <p:nvPr userDrawn="1"/>
        </p:nvSpPr>
        <p:spPr bwMode="auto">
          <a:xfrm>
            <a:off x="6171010" y="5291667"/>
            <a:ext cx="1602581" cy="375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/>
          <a:lstStyle>
            <a:lvl1pPr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>
              <a:defRPr/>
            </a:pPr>
            <a:endParaRPr lang="zh-CN" altLang="en-US"/>
          </a:p>
        </p:txBody>
      </p:sp>
      <p:cxnSp>
        <p:nvCxnSpPr>
          <p:cNvPr id="4" name="Straight Connector 7"/>
          <p:cNvCxnSpPr/>
          <p:nvPr userDrawn="1"/>
        </p:nvCxnSpPr>
        <p:spPr>
          <a:xfrm>
            <a:off x="457200" y="5291667"/>
            <a:ext cx="8229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D27C93-CA61-4F3E-9046-4DB67C7230D8}" type="datetime1">
              <a:rPr lang="en-US" altLang="zh-CN"/>
              <a:pPr>
                <a:defRPr/>
              </a:pPr>
              <a:t>9/2/2021</a:t>
            </a:fld>
            <a:endParaRPr lang="en-US" altLang="zh-CN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7E6DFE-EF15-42AF-9689-7057154F573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3675849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2" descr="Green Android Logo">
            <a:hlinkClick r:id="rId2"/>
          </p:cNvPr>
          <p:cNvSpPr>
            <a:spLocks noChangeAspect="1" noChangeArrowheads="1"/>
          </p:cNvSpPr>
          <p:nvPr userDrawn="1"/>
        </p:nvSpPr>
        <p:spPr bwMode="auto">
          <a:xfrm>
            <a:off x="7822407" y="5372365"/>
            <a:ext cx="864394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/>
          <a:lstStyle>
            <a:lvl1pPr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Picture 9"/>
          <p:cNvSpPr>
            <a:spLocks noChangeAspect="1"/>
          </p:cNvSpPr>
          <p:nvPr userDrawn="1"/>
        </p:nvSpPr>
        <p:spPr bwMode="auto">
          <a:xfrm>
            <a:off x="6171010" y="5291667"/>
            <a:ext cx="1602581" cy="375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/>
          <a:lstStyle>
            <a:lvl1pPr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397000"/>
            <a:ext cx="5111750" cy="381000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397000"/>
            <a:ext cx="2743200" cy="3810000"/>
          </a:xfrm>
        </p:spPr>
        <p:txBody>
          <a:bodyPr lIns="14265" rIns="14265"/>
          <a:lstStyle>
            <a:lvl1pPr marL="0" indent="0" algn="l">
              <a:buNone/>
              <a:defRPr sz="1100"/>
            </a:lvl1pPr>
            <a:lvl2pPr indent="0" algn="l">
              <a:buNone/>
              <a:defRPr sz="900"/>
            </a:lvl2pPr>
            <a:lvl3pPr indent="0" algn="l">
              <a:buNone/>
              <a:defRPr sz="800"/>
            </a:lvl3pPr>
            <a:lvl4pPr indent="0" algn="l">
              <a:buNone/>
              <a:defRPr sz="700"/>
            </a:lvl4pPr>
            <a:lvl5pPr indent="0" algn="l">
              <a:buNone/>
              <a:defRPr sz="700"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28627"/>
            <a:ext cx="2743200" cy="968375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B24DC0-40B4-4E60-9900-02F8A689EEFA}" type="datetime1">
              <a:rPr lang="en-US" altLang="zh-CN"/>
              <a:pPr>
                <a:defRPr/>
              </a:pPr>
              <a:t>9/2/2021</a:t>
            </a:fld>
            <a:endParaRPr lang="en-US" altLang="zh-CN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F2D1B2-C81A-4842-B5C2-66451FAE610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2101347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and Round Single Corner Rectangle 8"/>
          <p:cNvSpPr/>
          <p:nvPr/>
        </p:nvSpPr>
        <p:spPr>
          <a:xfrm rot="420000" flipV="1">
            <a:off x="3165872" y="923396"/>
            <a:ext cx="5257800" cy="34290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ight Triangle 11"/>
          <p:cNvSpPr/>
          <p:nvPr/>
        </p:nvSpPr>
        <p:spPr>
          <a:xfrm rot="420000" flipV="1">
            <a:off x="8004573" y="4466167"/>
            <a:ext cx="154781" cy="129646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anchor="ctr"/>
          <a:lstStyle>
            <a:lvl1pPr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algn="ctr" eaLnBrk="1" hangingPunct="1"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Freeform 9"/>
          <p:cNvSpPr/>
          <p:nvPr/>
        </p:nvSpPr>
        <p:spPr bwMode="auto">
          <a:xfrm flipV="1">
            <a:off x="-9525" y="4847167"/>
            <a:ext cx="9163050" cy="86783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71323" tIns="35662" rIns="71323" bIns="35662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8" name="Freeform 10"/>
          <p:cNvSpPr/>
          <p:nvPr/>
        </p:nvSpPr>
        <p:spPr bwMode="auto">
          <a:xfrm flipV="1">
            <a:off x="4381500" y="5183188"/>
            <a:ext cx="4762500" cy="53181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71323" tIns="35662" rIns="71323" bIns="35662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9" name="Picture 2" descr="Green Android Logo">
            <a:hlinkClick r:id="rId2"/>
          </p:cNvPr>
          <p:cNvSpPr>
            <a:spLocks noChangeAspect="1" noChangeArrowheads="1"/>
          </p:cNvSpPr>
          <p:nvPr userDrawn="1"/>
        </p:nvSpPr>
        <p:spPr bwMode="auto">
          <a:xfrm>
            <a:off x="7822407" y="5372365"/>
            <a:ext cx="864394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/>
          <a:lstStyle>
            <a:lvl1pPr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Picture 13"/>
          <p:cNvSpPr>
            <a:spLocks noChangeAspect="1"/>
          </p:cNvSpPr>
          <p:nvPr userDrawn="1"/>
        </p:nvSpPr>
        <p:spPr bwMode="auto">
          <a:xfrm>
            <a:off x="6171010" y="5291667"/>
            <a:ext cx="1602581" cy="375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/>
          <a:lstStyle>
            <a:lvl1pPr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>
              <a:defRPr/>
            </a:pPr>
            <a:endParaRPr lang="zh-CN" altLang="en-US"/>
          </a:p>
        </p:txBody>
      </p:sp>
      <p:cxnSp>
        <p:nvCxnSpPr>
          <p:cNvPr id="11" name="Straight Connector 14"/>
          <p:cNvCxnSpPr/>
          <p:nvPr userDrawn="1"/>
        </p:nvCxnSpPr>
        <p:spPr>
          <a:xfrm>
            <a:off x="457200" y="5291667"/>
            <a:ext cx="8229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999598"/>
            <a:ext cx="4617720" cy="327660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25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357321"/>
            <a:ext cx="2209800" cy="1816100"/>
          </a:xfrm>
        </p:spPr>
        <p:txBody>
          <a:bodyPr lIns="49926" rIns="35662"/>
          <a:lstStyle>
            <a:lvl1pPr marL="0" indent="0" algn="l">
              <a:spcBef>
                <a:spcPts val="195"/>
              </a:spcBef>
              <a:buFontTx/>
              <a:buNone/>
              <a:defRPr sz="10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80831"/>
            <a:ext cx="2212848" cy="1318851"/>
          </a:xfrm>
        </p:spPr>
        <p:txBody>
          <a:bodyPr lIns="35662" rIns="35662" bIns="35662"/>
          <a:lstStyle>
            <a:lvl1pPr algn="l">
              <a:buNone/>
              <a:defRPr sz="16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9E3A9A-3B58-43B3-9526-D08D23FF590C}" type="datetime1">
              <a:rPr lang="en-US" altLang="zh-CN"/>
              <a:pPr>
                <a:defRPr/>
              </a:pPr>
              <a:t>9/2/2021</a:t>
            </a:fld>
            <a:endParaRPr lang="en-US" altLang="zh-CN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5296959"/>
            <a:ext cx="609600" cy="304271"/>
          </a:xfrm>
        </p:spPr>
        <p:txBody>
          <a:bodyPr/>
          <a:lstStyle>
            <a:lvl1pPr>
              <a:defRPr/>
            </a:lvl1pPr>
          </a:lstStyle>
          <a:p>
            <a:fld id="{CA88B15B-3CD5-49F8-9114-9C62E02CBCE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4981108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900"/>
            </a:lvl1pPr>
          </a:lstStyle>
          <a:p>
            <a:pPr>
              <a:defRPr/>
            </a:pPr>
            <a:fld id="{3874E970-7C1E-4856-9014-C969240952A7}" type="datetime1">
              <a:rPr lang="en-US" altLang="zh-CN"/>
              <a:pPr>
                <a:defRPr/>
              </a:pPr>
              <a:t>9/2/2021</a:t>
            </a:fld>
            <a:endParaRPr lang="en-US" altLang="zh-CN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5296959"/>
            <a:ext cx="3352800" cy="304271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9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5296959"/>
            <a:ext cx="762000" cy="304271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900"/>
            </a:lvl1pPr>
          </a:lstStyle>
          <a:p>
            <a:fld id="{B488E59C-32E9-4803-A568-95D67BE618F4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030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612636"/>
            <a:ext cx="8229600" cy="365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1323" tIns="35662" rIns="71323" bIns="356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31" name="Title Placeholder 8"/>
          <p:cNvSpPr>
            <a:spLocks noGrp="1"/>
          </p:cNvSpPr>
          <p:nvPr>
            <p:ph type="title"/>
          </p:nvPr>
        </p:nvSpPr>
        <p:spPr bwMode="auto">
          <a:xfrm>
            <a:off x="457200" y="587375"/>
            <a:ext cx="82296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5662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ransition spd="med">
    <p:fade/>
  </p:transition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Century Gothic" panose="020B0502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Century Gothic" panose="020B0502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Century Gothic" panose="020B0502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Century Gothic" panose="020B0502020202020204" pitchFamily="34" charset="0"/>
        </a:defRPr>
      </a:lvl5pPr>
      <a:lvl6pPr marL="356616" algn="l" rtl="0" fontAlgn="base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Century Gothic" panose="020B0502020202020204" pitchFamily="34" charset="0"/>
        </a:defRPr>
      </a:lvl6pPr>
      <a:lvl7pPr marL="713232" algn="l" rtl="0" fontAlgn="base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Century Gothic" panose="020B0502020202020204" pitchFamily="34" charset="0"/>
        </a:defRPr>
      </a:lvl7pPr>
      <a:lvl8pPr marL="1069848" algn="l" rtl="0" fontAlgn="base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Century Gothic" panose="020B0502020202020204" pitchFamily="34" charset="0"/>
        </a:defRPr>
      </a:lvl8pPr>
      <a:lvl9pPr marL="1426464" algn="l" rtl="0" fontAlgn="base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Century Gothic" panose="020B0502020202020204" pitchFamily="34" charset="0"/>
        </a:defRPr>
      </a:lvl9pPr>
    </p:titleStyle>
    <p:bodyStyle>
      <a:lvl1pPr marL="212979" indent="-212979" algn="l" rtl="0" eaLnBrk="0" fontAlgn="base" hangingPunct="0">
        <a:spcBef>
          <a:spcPct val="20000"/>
        </a:spcBef>
        <a:spcAft>
          <a:spcPct val="0"/>
        </a:spcAft>
        <a:buClr>
          <a:srgbClr val="C0CF3A"/>
        </a:buClr>
        <a:buSzPct val="9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9015" indent="-191929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713232" indent="-191929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26211" indent="-163449" algn="l" rtl="0" eaLnBrk="0" fontAlgn="base" hangingPunct="0">
        <a:spcBef>
          <a:spcPct val="20000"/>
        </a:spcBef>
        <a:spcAft>
          <a:spcPct val="0"/>
        </a:spcAft>
        <a:buClr>
          <a:srgbClr val="C0CF3A"/>
        </a:buClr>
        <a:buSzPct val="65000"/>
        <a:buFont typeface="Wingdings 2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40429" indent="-163449" algn="l" rtl="0" eaLnBrk="0" fontAlgn="base" hangingPunct="0">
        <a:spcBef>
          <a:spcPct val="20000"/>
        </a:spcBef>
        <a:spcAft>
          <a:spcPct val="0"/>
        </a:spcAft>
        <a:buClr>
          <a:srgbClr val="029676"/>
        </a:buClr>
        <a:buSzPct val="65000"/>
        <a:buFont typeface="Wingdings 2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355141" indent="-163944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 panose="05020102010507070707"/>
        <a:buChar char="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497787" indent="-142646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 panose="05020102010507070707"/>
        <a:buChar char=""/>
        <a:defRPr kumimoji="0" sz="12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11757" indent="-142646" algn="l" rtl="0" eaLnBrk="1" latinLnBrk="0" hangingPunct="1">
        <a:spcBef>
          <a:spcPct val="20000"/>
        </a:spcBef>
        <a:buClr>
          <a:schemeClr val="tx2"/>
        </a:buClr>
        <a:buChar char="•"/>
        <a:defRPr kumimoji="0"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925726" indent="-142646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1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71323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6984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8308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13969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9631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85292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954" y="12095"/>
            <a:ext cx="9141714" cy="571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13232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900">
                <a:solidFill>
                  <a:schemeClr val="tx1"/>
                </a:solidFill>
              </a:defRPr>
            </a:lvl1pPr>
          </a:lstStyle>
          <a:p>
            <a:pPr defTabSz="713232" fontAlgn="auto">
              <a:spcBef>
                <a:spcPts val="0"/>
              </a:spcBef>
              <a:spcAft>
                <a:spcPts val="0"/>
              </a:spcAft>
            </a:pPr>
            <a:fld id="{61146459-E3C3-4969-9224-5ED50B492D17}" type="datetime1">
              <a:rPr lang="en-US" smtClean="0">
                <a:solidFill>
                  <a:prstClr val="black"/>
                </a:solidFill>
                <a:latin typeface="Palatino Linotype"/>
              </a:rPr>
              <a:pPr defTabSz="713232" fontAlgn="auto">
                <a:spcBef>
                  <a:spcPts val="0"/>
                </a:spcBef>
                <a:spcAft>
                  <a:spcPts val="0"/>
                </a:spcAft>
              </a:pPr>
              <a:t>9/2/2021</a:t>
            </a:fld>
            <a:endParaRPr lang="en-US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5296960"/>
            <a:ext cx="3352800" cy="304271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900">
                <a:solidFill>
                  <a:schemeClr val="tx1"/>
                </a:solidFill>
              </a:defRPr>
            </a:lvl1pPr>
          </a:lstStyle>
          <a:p>
            <a:pPr defTabSz="713232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5296960"/>
            <a:ext cx="762000" cy="304271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900">
                <a:solidFill>
                  <a:schemeClr val="tx1"/>
                </a:solidFill>
              </a:defRPr>
            </a:lvl1pPr>
          </a:lstStyle>
          <a:p>
            <a:pPr defTabSz="713232" fontAlgn="auto">
              <a:spcBef>
                <a:spcPts val="0"/>
              </a:spcBef>
              <a:spcAft>
                <a:spcPts val="0"/>
              </a:spcAft>
            </a:pPr>
            <a:fld id="{401CF334-2D5C-4859-84A6-CA7E6E43FAEB}" type="slidenum">
              <a:rPr lang="en-US" smtClean="0">
                <a:solidFill>
                  <a:prstClr val="black"/>
                </a:solidFill>
                <a:latin typeface="Palatino Linotype"/>
              </a:rPr>
              <a:pPr defTabSz="713232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12900"/>
            <a:ext cx="8229600" cy="3657600"/>
          </a:xfrm>
          <a:prstGeom prst="rect">
            <a:avLst/>
          </a:prstGeom>
        </p:spPr>
        <p:txBody>
          <a:bodyPr vert="horz" lIns="71323" tIns="35662" rIns="71323" bIns="35662">
            <a:normAutofit/>
          </a:bodyPr>
          <a:lstStyle/>
          <a:p>
            <a:pPr lvl="0" eaLnBrk="1" latinLnBrk="0" hangingPunct="1"/>
            <a:r>
              <a:rPr kumimoji="0" lang="en-US"/>
              <a:t>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586740"/>
            <a:ext cx="8229600" cy="952500"/>
          </a:xfrm>
          <a:prstGeom prst="rect">
            <a:avLst/>
          </a:prstGeom>
        </p:spPr>
        <p:txBody>
          <a:bodyPr vert="horz" lIns="0" tIns="35662" rIns="0" bIns="0" anchor="b">
            <a:normAutofit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099966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39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13970" indent="-21397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9262" indent="-192573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713232" indent="-192573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27202" indent="-164043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41171" indent="-164043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355141" indent="-164043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497787" indent="-142646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2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11757" indent="-142646" algn="l" rtl="0" eaLnBrk="1" latinLnBrk="0" hangingPunct="1">
        <a:spcBef>
          <a:spcPct val="20000"/>
        </a:spcBef>
        <a:buClr>
          <a:schemeClr val="tx2"/>
        </a:buClr>
        <a:buChar char="•"/>
        <a:defRPr kumimoji="0"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925726" indent="-142646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1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71323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6984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8308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13969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9631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85292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11.tmp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notesSlide" Target="../notesSlides/notesSlide2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EDAF4F62-7DFD-4069-9DB5-544714926EB6}"/>
              </a:ext>
            </a:extLst>
          </p:cNvPr>
          <p:cNvSpPr txBox="1">
            <a:spLocks/>
          </p:cNvSpPr>
          <p:nvPr/>
        </p:nvSpPr>
        <p:spPr>
          <a:xfrm>
            <a:off x="0" y="2977880"/>
            <a:ext cx="9144000" cy="864095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97253"/>
            <a:r>
              <a:rPr lang="zh-CN" altLang="en-US" sz="2400" b="1" kern="0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400" b="1" kern="0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kern="0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r>
              <a:rPr lang="en-US" altLang="zh-CN" sz="2400" b="1" kern="0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Android </a:t>
            </a:r>
            <a:r>
              <a:rPr lang="zh-CN" altLang="en-US" sz="2400" b="1" kern="0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列表</a:t>
            </a:r>
            <a:endParaRPr lang="zh-CN" altLang="en-US" sz="2400" b="1" dirty="0">
              <a:solidFill>
                <a:prstClr val="black"/>
              </a:solidFill>
              <a:latin typeface="Century Gothic"/>
              <a:ea typeface="宋体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97AA44-1081-46CC-AFA6-CE21E2E604DB}"/>
              </a:ext>
            </a:extLst>
          </p:cNvPr>
          <p:cNvSpPr txBox="1"/>
          <p:nvPr/>
        </p:nvSpPr>
        <p:spPr>
          <a:xfrm>
            <a:off x="1372735" y="4070572"/>
            <a:ext cx="68240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EEECE1">
                    <a:lumMod val="25000"/>
                  </a:srgbClr>
                </a:solidFill>
                <a:latin typeface="Calibri"/>
                <a:ea typeface="微软雅黑" pitchFamily="34" charset="-122"/>
              </a:rPr>
              <a:t>4.3 </a:t>
            </a:r>
            <a:r>
              <a:rPr lang="zh-CN" altLang="en-US" sz="3200" b="1" dirty="0">
                <a:solidFill>
                  <a:srgbClr val="EEECE1">
                    <a:lumMod val="25000"/>
                  </a:srgbClr>
                </a:solidFill>
                <a:latin typeface="Calibri"/>
                <a:ea typeface="微软雅黑" pitchFamily="34" charset="-122"/>
              </a:rPr>
              <a:t>使用</a:t>
            </a:r>
            <a:r>
              <a:rPr lang="en-US" altLang="zh-CN" sz="3200" b="1" dirty="0">
                <a:solidFill>
                  <a:srgbClr val="EEECE1">
                    <a:lumMod val="25000"/>
                  </a:srgbClr>
                </a:solidFill>
                <a:latin typeface="Calibri"/>
                <a:ea typeface="微软雅黑" pitchFamily="34" charset="-122"/>
              </a:rPr>
              <a:t> </a:t>
            </a:r>
            <a:r>
              <a:rPr lang="en-US" altLang="zh-CN" sz="3200" b="1" dirty="0" err="1">
                <a:solidFill>
                  <a:srgbClr val="EEECE1">
                    <a:lumMod val="25000"/>
                  </a:srgbClr>
                </a:solidFill>
                <a:latin typeface="Calibri"/>
                <a:ea typeface="微软雅黑" pitchFamily="34" charset="-122"/>
              </a:rPr>
              <a:t>RecyclerView</a:t>
            </a:r>
            <a:endParaRPr lang="zh-CN" altLang="en-US" sz="14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313479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>
            <a:extLst>
              <a:ext uri="{FF2B5EF4-FFF2-40B4-BE49-F238E27FC236}">
                <a16:creationId xmlns:a16="http://schemas.microsoft.com/office/drawing/2014/main" id="{367C355C-833F-4232-8126-0D48722C1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" y="172699"/>
            <a:ext cx="8229600" cy="415043"/>
          </a:xfrm>
        </p:spPr>
        <p:txBody>
          <a:bodyPr/>
          <a:lstStyle/>
          <a:p>
            <a:pPr eaLnBrk="1" hangingPunct="1"/>
            <a:r>
              <a:rPr lang="en-US" altLang="zh-CN" sz="2800" dirty="0" err="1"/>
              <a:t>RecyclerView</a:t>
            </a:r>
            <a:r>
              <a:rPr lang="en-US" altLang="zh-CN" sz="2800" dirty="0"/>
              <a:t> </a:t>
            </a:r>
            <a:r>
              <a:rPr lang="zh-CN" altLang="en-US" sz="2800" dirty="0"/>
              <a:t>示例讲解</a:t>
            </a:r>
          </a:p>
        </p:txBody>
      </p:sp>
      <p:sp>
        <p:nvSpPr>
          <p:cNvPr id="5" name="内容占位符 1">
            <a:extLst>
              <a:ext uri="{FF2B5EF4-FFF2-40B4-BE49-F238E27FC236}">
                <a16:creationId xmlns:a16="http://schemas.microsoft.com/office/drawing/2014/main" id="{2261FE68-5EEA-4352-B33B-3E25FB935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256" y="968319"/>
            <a:ext cx="8386550" cy="3270306"/>
          </a:xfrm>
        </p:spPr>
        <p:txBody>
          <a:bodyPr/>
          <a:lstStyle/>
          <a:p>
            <a:pPr marL="0" indent="0" eaLnBrk="1" fontAlgn="auto" hangingPunct="1">
              <a:spcAft>
                <a:spcPts val="0"/>
              </a:spcAft>
              <a:buClr>
                <a:schemeClr val="accent3"/>
              </a:buClr>
              <a:buNone/>
              <a:defRPr/>
            </a:pPr>
            <a:r>
              <a:rPr lang="en-US" altLang="zh-CN" sz="2000" dirty="0"/>
              <a:t>(4)</a:t>
            </a:r>
            <a:r>
              <a:rPr lang="zh-CN" altLang="en-US" sz="2000" b="1" dirty="0"/>
              <a:t>创建自定义适配器</a:t>
            </a:r>
            <a:r>
              <a:rPr lang="en-US" altLang="zh-CN" sz="2000" b="1" dirty="0" err="1"/>
              <a:t>AlbumAdapter</a:t>
            </a:r>
            <a:r>
              <a:rPr lang="zh-CN" altLang="en-US" sz="2000" b="1" dirty="0"/>
              <a:t>类，继承自</a:t>
            </a:r>
            <a:r>
              <a:rPr lang="en-US" altLang="zh-CN" sz="2000" b="1" dirty="0" err="1"/>
              <a:t>RecyclerView.Adapter</a:t>
            </a:r>
            <a:r>
              <a:rPr lang="zh-CN" altLang="en-US" sz="2000" b="1" dirty="0"/>
              <a:t>：</a:t>
            </a:r>
            <a:endParaRPr lang="en-US" altLang="zh-CN" sz="2000" b="1" dirty="0"/>
          </a:p>
          <a:p>
            <a:pPr lvl="1" eaLnBrk="1" fontAlgn="auto" hangingPunct="1">
              <a:lnSpc>
                <a:spcPct val="150000"/>
              </a:lnSpc>
              <a:spcAft>
                <a:spcPts val="0"/>
              </a:spcAft>
              <a:buClr>
                <a:schemeClr val="accent3"/>
              </a:buClr>
              <a:defRPr/>
            </a:pP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重写：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onCreateViewHolder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onBindViewHolder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b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getItemCount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以及构造函数。</a:t>
            </a:r>
          </a:p>
          <a:p>
            <a:pPr lvl="1" eaLnBrk="1" fontAlgn="auto" hangingPunct="1">
              <a:lnSpc>
                <a:spcPct val="150000"/>
              </a:lnSpc>
              <a:spcAft>
                <a:spcPts val="0"/>
              </a:spcAft>
              <a:buClr>
                <a:schemeClr val="accent3"/>
              </a:buClr>
              <a:defRPr/>
            </a:pP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自定义内部类</a:t>
            </a:r>
            <a:r>
              <a:rPr lang="en-US" altLang="zh-CN" sz="1800" b="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ViewHolder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，继承</a:t>
            </a:r>
            <a:r>
              <a:rPr lang="en-US" altLang="zh-CN" sz="1800" b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RecyclerView.ViewHolder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缓存</a:t>
            </a:r>
            <a:r>
              <a:rPr lang="zh-CN" altLang="en-US" sz="18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子项布局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中各子控件。</a:t>
            </a:r>
            <a:endParaRPr lang="en-US" altLang="zh-CN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fontAlgn="auto" hangingPunct="1">
              <a:lnSpc>
                <a:spcPct val="150000"/>
              </a:lnSpc>
              <a:spcAft>
                <a:spcPts val="0"/>
              </a:spcAft>
              <a:buClr>
                <a:schemeClr val="accent3"/>
              </a:buClr>
              <a:defRPr/>
            </a:pPr>
            <a:r>
              <a:rPr lang="zh-CN" altLang="en-US" sz="1800" b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最后，在</a:t>
            </a:r>
            <a:r>
              <a:rPr lang="en-US" altLang="zh-CN" sz="18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onCreateViewHolder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1800" b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中设置子项布局</a:t>
            </a:r>
            <a:r>
              <a:rPr lang="en-US" altLang="zh-CN" sz="1800" b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1800" b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中各子控件的事件监听器，对指定的事件进行处理。</a:t>
            </a:r>
            <a:endParaRPr lang="en-US" altLang="zh-CN" sz="1800" b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fontAlgn="auto" hangingPunct="1">
              <a:lnSpc>
                <a:spcPct val="150000"/>
              </a:lnSpc>
              <a:spcAft>
                <a:spcPts val="0"/>
              </a:spcAft>
              <a:buClr>
                <a:schemeClr val="accent3"/>
              </a:buClr>
              <a:defRPr/>
            </a:pP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2792833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6B246BA-1C56-4564-ADD2-BAF6C8102FE0}"/>
              </a:ext>
            </a:extLst>
          </p:cNvPr>
          <p:cNvSpPr/>
          <p:nvPr/>
        </p:nvSpPr>
        <p:spPr>
          <a:xfrm>
            <a:off x="0" y="0"/>
            <a:ext cx="9144000" cy="56323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8BAB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80"/>
                </a:solidFill>
                <a:latin typeface="??"/>
              </a:rPr>
              <a:t>public class </a:t>
            </a:r>
            <a:r>
              <a:rPr lang="en-US" altLang="zh-CN" dirty="0" err="1">
                <a:solidFill>
                  <a:srgbClr val="000000"/>
                </a:solidFill>
                <a:latin typeface="??"/>
              </a:rPr>
              <a:t>AlbumAdapter</a:t>
            </a:r>
            <a:r>
              <a:rPr lang="en-US" altLang="zh-CN" dirty="0">
                <a:solidFill>
                  <a:srgbClr val="000000"/>
                </a:solidFill>
                <a:latin typeface="??"/>
              </a:rPr>
              <a:t> </a:t>
            </a:r>
            <a:r>
              <a:rPr lang="en-US" altLang="zh-CN" b="1" dirty="0">
                <a:solidFill>
                  <a:srgbClr val="000080"/>
                </a:solidFill>
                <a:latin typeface="??"/>
              </a:rPr>
              <a:t>extends </a:t>
            </a:r>
            <a:r>
              <a:rPr lang="en-US" altLang="zh-CN" dirty="0" err="1">
                <a:solidFill>
                  <a:srgbClr val="000000"/>
                </a:solidFill>
                <a:latin typeface="??"/>
              </a:rPr>
              <a:t>RecyclerView.Adapter</a:t>
            </a:r>
            <a:r>
              <a:rPr lang="en-US" altLang="zh-CN" dirty="0">
                <a:solidFill>
                  <a:srgbClr val="000000"/>
                </a:solidFill>
                <a:latin typeface="??"/>
              </a:rPr>
              <a:t>&lt;</a:t>
            </a:r>
            <a:r>
              <a:rPr lang="en-US" altLang="zh-CN" dirty="0" err="1">
                <a:solidFill>
                  <a:srgbClr val="000000"/>
                </a:solidFill>
                <a:latin typeface="??"/>
              </a:rPr>
              <a:t>AlbumAdapter.ViewHolder</a:t>
            </a:r>
            <a:r>
              <a:rPr lang="en-US" altLang="zh-CN" dirty="0">
                <a:solidFill>
                  <a:srgbClr val="000000"/>
                </a:solidFill>
                <a:latin typeface="??"/>
              </a:rPr>
              <a:t>&gt; {</a:t>
            </a:r>
            <a:br>
              <a:rPr lang="en-US" altLang="zh-CN" dirty="0">
                <a:solidFill>
                  <a:srgbClr val="000000"/>
                </a:solidFill>
                <a:latin typeface="??"/>
              </a:rPr>
            </a:br>
            <a:r>
              <a:rPr lang="en-US" altLang="zh-CN" dirty="0">
                <a:solidFill>
                  <a:srgbClr val="000000"/>
                </a:solidFill>
                <a:latin typeface="??"/>
              </a:rPr>
              <a:t>    </a:t>
            </a:r>
            <a:r>
              <a:rPr lang="en-US" altLang="zh-CN" b="1" dirty="0">
                <a:solidFill>
                  <a:srgbClr val="000080"/>
                </a:solidFill>
                <a:latin typeface="??"/>
              </a:rPr>
              <a:t>private </a:t>
            </a:r>
            <a:r>
              <a:rPr lang="en-US" altLang="zh-CN" dirty="0" err="1">
                <a:solidFill>
                  <a:srgbClr val="000000"/>
                </a:solidFill>
                <a:latin typeface="??"/>
              </a:rPr>
              <a:t>LayoutInflater</a:t>
            </a:r>
            <a:r>
              <a:rPr lang="en-US" altLang="zh-CN" dirty="0">
                <a:solidFill>
                  <a:srgbClr val="000000"/>
                </a:solidFill>
                <a:latin typeface="??"/>
              </a:rPr>
              <a:t> </a:t>
            </a:r>
            <a:r>
              <a:rPr lang="en-US" altLang="zh-CN" b="1" dirty="0" err="1">
                <a:solidFill>
                  <a:srgbClr val="660E7A"/>
                </a:solidFill>
                <a:latin typeface="??"/>
              </a:rPr>
              <a:t>mInflater</a:t>
            </a:r>
            <a:r>
              <a:rPr lang="en-US" altLang="zh-CN" dirty="0">
                <a:solidFill>
                  <a:srgbClr val="000000"/>
                </a:solidFill>
                <a:latin typeface="??"/>
              </a:rPr>
              <a:t>;</a:t>
            </a:r>
            <a:br>
              <a:rPr lang="en-US" altLang="zh-CN" dirty="0">
                <a:solidFill>
                  <a:srgbClr val="000000"/>
                </a:solidFill>
                <a:latin typeface="??"/>
              </a:rPr>
            </a:br>
            <a:r>
              <a:rPr lang="en-US" altLang="zh-CN" dirty="0">
                <a:solidFill>
                  <a:srgbClr val="000000"/>
                </a:solidFill>
                <a:latin typeface="??"/>
              </a:rPr>
              <a:t>    </a:t>
            </a:r>
            <a:r>
              <a:rPr lang="en-US" altLang="zh-CN" b="1" dirty="0">
                <a:solidFill>
                  <a:srgbClr val="000080"/>
                </a:solidFill>
                <a:latin typeface="??"/>
              </a:rPr>
              <a:t>private </a:t>
            </a:r>
            <a:r>
              <a:rPr lang="en-US" altLang="zh-CN" dirty="0">
                <a:solidFill>
                  <a:srgbClr val="000000"/>
                </a:solidFill>
                <a:latin typeface="??"/>
              </a:rPr>
              <a:t>List&lt;</a:t>
            </a:r>
            <a:r>
              <a:rPr lang="en-US" altLang="zh-CN" dirty="0" err="1">
                <a:solidFill>
                  <a:srgbClr val="000000"/>
                </a:solidFill>
                <a:latin typeface="??"/>
              </a:rPr>
              <a:t>AlbumInfo</a:t>
            </a:r>
            <a:r>
              <a:rPr lang="en-US" altLang="zh-CN" dirty="0">
                <a:solidFill>
                  <a:srgbClr val="000000"/>
                </a:solidFill>
                <a:latin typeface="??"/>
              </a:rPr>
              <a:t>&gt; </a:t>
            </a:r>
            <a:r>
              <a:rPr lang="en-US" altLang="zh-CN" b="1" dirty="0" err="1">
                <a:solidFill>
                  <a:srgbClr val="660E7A"/>
                </a:solidFill>
                <a:latin typeface="??"/>
              </a:rPr>
              <a:t>mData</a:t>
            </a:r>
            <a:r>
              <a:rPr lang="en-US" altLang="zh-CN" dirty="0">
                <a:solidFill>
                  <a:srgbClr val="000000"/>
                </a:solidFill>
                <a:latin typeface="??"/>
              </a:rPr>
              <a:t>;</a:t>
            </a:r>
            <a:br>
              <a:rPr lang="en-US" altLang="zh-CN" dirty="0">
                <a:solidFill>
                  <a:srgbClr val="000000"/>
                </a:solidFill>
                <a:latin typeface="??"/>
              </a:rPr>
            </a:br>
            <a:br>
              <a:rPr lang="en-US" altLang="zh-CN" dirty="0">
                <a:solidFill>
                  <a:srgbClr val="000000"/>
                </a:solidFill>
                <a:latin typeface="??"/>
              </a:rPr>
            </a:br>
            <a:r>
              <a:rPr lang="en-US" altLang="zh-CN" dirty="0">
                <a:solidFill>
                  <a:srgbClr val="000000"/>
                </a:solidFill>
                <a:latin typeface="??"/>
              </a:rPr>
              <a:t>    </a:t>
            </a:r>
            <a:r>
              <a:rPr lang="en-US" altLang="zh-CN" b="1" dirty="0">
                <a:solidFill>
                  <a:srgbClr val="000080"/>
                </a:solidFill>
                <a:latin typeface="??"/>
              </a:rPr>
              <a:t>public </a:t>
            </a:r>
            <a:r>
              <a:rPr lang="en-US" altLang="zh-CN" dirty="0" err="1">
                <a:solidFill>
                  <a:srgbClr val="000000"/>
                </a:solidFill>
                <a:latin typeface="??"/>
              </a:rPr>
              <a:t>AlbumAdapter</a:t>
            </a:r>
            <a:r>
              <a:rPr lang="en-US" altLang="zh-CN" dirty="0">
                <a:solidFill>
                  <a:srgbClr val="000000"/>
                </a:solidFill>
                <a:latin typeface="??"/>
              </a:rPr>
              <a:t>(Context </a:t>
            </a:r>
            <a:r>
              <a:rPr lang="en-US" altLang="zh-CN" dirty="0" err="1">
                <a:solidFill>
                  <a:srgbClr val="000000"/>
                </a:solidFill>
                <a:latin typeface="??"/>
              </a:rPr>
              <a:t>context,List</a:t>
            </a:r>
            <a:r>
              <a:rPr lang="en-US" altLang="zh-CN" dirty="0">
                <a:solidFill>
                  <a:srgbClr val="000000"/>
                </a:solidFill>
                <a:latin typeface="??"/>
              </a:rPr>
              <a:t>&lt;</a:t>
            </a:r>
            <a:r>
              <a:rPr lang="en-US" altLang="zh-CN" dirty="0" err="1">
                <a:solidFill>
                  <a:srgbClr val="000000"/>
                </a:solidFill>
                <a:latin typeface="??"/>
              </a:rPr>
              <a:t>AlbumInfo</a:t>
            </a:r>
            <a:r>
              <a:rPr lang="en-US" altLang="zh-CN" dirty="0">
                <a:solidFill>
                  <a:srgbClr val="000000"/>
                </a:solidFill>
                <a:latin typeface="??"/>
              </a:rPr>
              <a:t>&gt; list) {…}</a:t>
            </a:r>
            <a:br>
              <a:rPr lang="en-US" altLang="zh-CN" dirty="0">
                <a:solidFill>
                  <a:srgbClr val="000000"/>
                </a:solidFill>
                <a:latin typeface="??"/>
              </a:rPr>
            </a:br>
            <a:br>
              <a:rPr lang="en-US" altLang="zh-CN" dirty="0">
                <a:solidFill>
                  <a:srgbClr val="000000"/>
                </a:solidFill>
                <a:latin typeface="??"/>
              </a:rPr>
            </a:br>
            <a:r>
              <a:rPr lang="en-US" altLang="zh-CN" dirty="0">
                <a:solidFill>
                  <a:srgbClr val="000000"/>
                </a:solidFill>
                <a:latin typeface="??"/>
              </a:rPr>
              <a:t>    </a:t>
            </a:r>
            <a:r>
              <a:rPr lang="en-US" altLang="zh-CN" i="1" dirty="0">
                <a:solidFill>
                  <a:srgbClr val="808080"/>
                </a:solidFill>
                <a:latin typeface="??"/>
              </a:rPr>
              <a:t>// </a:t>
            </a:r>
            <a:r>
              <a:rPr lang="zh-CN" altLang="en-US" i="1" dirty="0">
                <a:solidFill>
                  <a:srgbClr val="808080"/>
                </a:solidFill>
                <a:latin typeface="??"/>
              </a:rPr>
              <a:t>创建</a:t>
            </a:r>
            <a:r>
              <a:rPr lang="en-US" altLang="zh-CN" i="1" dirty="0" err="1">
                <a:solidFill>
                  <a:srgbClr val="808080"/>
                </a:solidFill>
                <a:latin typeface="??"/>
              </a:rPr>
              <a:t>ItemView</a:t>
            </a:r>
            <a:r>
              <a:rPr lang="en-US" altLang="zh-CN" i="1" dirty="0">
                <a:solidFill>
                  <a:srgbClr val="808080"/>
                </a:solidFill>
                <a:latin typeface="??"/>
              </a:rPr>
              <a:t> </a:t>
            </a:r>
            <a:r>
              <a:rPr lang="zh-CN" altLang="en-US" i="1" dirty="0">
                <a:solidFill>
                  <a:srgbClr val="808080"/>
                </a:solidFill>
                <a:latin typeface="??"/>
              </a:rPr>
              <a:t>并缓存</a:t>
            </a:r>
            <a:br>
              <a:rPr lang="zh-CN" altLang="en-US" i="1" dirty="0">
                <a:solidFill>
                  <a:srgbClr val="808080"/>
                </a:solidFill>
                <a:latin typeface="??"/>
              </a:rPr>
            </a:br>
            <a:r>
              <a:rPr lang="zh-CN" altLang="en-US" i="1" dirty="0">
                <a:solidFill>
                  <a:srgbClr val="808080"/>
                </a:solidFill>
                <a:latin typeface="??"/>
              </a:rPr>
              <a:t>    </a:t>
            </a:r>
            <a:r>
              <a:rPr lang="en-US" altLang="zh-CN" dirty="0">
                <a:solidFill>
                  <a:srgbClr val="808000"/>
                </a:solidFill>
                <a:latin typeface="??"/>
              </a:rPr>
              <a:t>@Override</a:t>
            </a:r>
            <a:br>
              <a:rPr lang="en-US" altLang="zh-CN" dirty="0">
                <a:solidFill>
                  <a:srgbClr val="808000"/>
                </a:solidFill>
                <a:latin typeface="??"/>
              </a:rPr>
            </a:br>
            <a:r>
              <a:rPr lang="en-US" altLang="zh-CN" dirty="0">
                <a:solidFill>
                  <a:srgbClr val="808000"/>
                </a:solidFill>
                <a:latin typeface="??"/>
              </a:rPr>
              <a:t>    </a:t>
            </a:r>
            <a:r>
              <a:rPr lang="en-US" altLang="zh-CN" b="1" dirty="0">
                <a:solidFill>
                  <a:srgbClr val="000080"/>
                </a:solidFill>
                <a:latin typeface="??"/>
              </a:rPr>
              <a:t>public </a:t>
            </a:r>
            <a:r>
              <a:rPr lang="en-US" altLang="zh-CN" dirty="0" err="1">
                <a:solidFill>
                  <a:srgbClr val="000000"/>
                </a:solidFill>
                <a:latin typeface="??"/>
              </a:rPr>
              <a:t>ViewHolder</a:t>
            </a:r>
            <a:r>
              <a:rPr lang="en-US" altLang="zh-CN" dirty="0">
                <a:solidFill>
                  <a:srgbClr val="000000"/>
                </a:solidFill>
                <a:latin typeface="??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??"/>
              </a:rPr>
              <a:t>onCreateViewHolder</a:t>
            </a:r>
            <a:r>
              <a:rPr lang="en-US" altLang="zh-CN" dirty="0">
                <a:solidFill>
                  <a:srgbClr val="000000"/>
                </a:solidFill>
                <a:latin typeface="??"/>
              </a:rPr>
              <a:t>(</a:t>
            </a:r>
            <a:r>
              <a:rPr lang="en-US" altLang="zh-CN" dirty="0">
                <a:solidFill>
                  <a:srgbClr val="808000"/>
                </a:solidFill>
                <a:latin typeface="??"/>
              </a:rPr>
              <a:t>@</a:t>
            </a:r>
            <a:r>
              <a:rPr lang="en-US" altLang="zh-CN" dirty="0" err="1">
                <a:solidFill>
                  <a:srgbClr val="808000"/>
                </a:solidFill>
                <a:latin typeface="??"/>
              </a:rPr>
              <a:t>NonNull</a:t>
            </a:r>
            <a:r>
              <a:rPr lang="en-US" altLang="zh-CN" dirty="0">
                <a:solidFill>
                  <a:srgbClr val="808000"/>
                </a:solidFill>
                <a:latin typeface="??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??"/>
              </a:rPr>
              <a:t>ViewGroup</a:t>
            </a:r>
            <a:r>
              <a:rPr lang="en-US" altLang="zh-CN" dirty="0">
                <a:solidFill>
                  <a:srgbClr val="000000"/>
                </a:solidFill>
                <a:latin typeface="??"/>
              </a:rPr>
              <a:t> parent, </a:t>
            </a:r>
            <a:r>
              <a:rPr lang="en-US" altLang="zh-CN" b="1" dirty="0">
                <a:solidFill>
                  <a:srgbClr val="000080"/>
                </a:solidFill>
                <a:latin typeface="??"/>
              </a:rPr>
              <a:t>int </a:t>
            </a:r>
            <a:r>
              <a:rPr lang="en-US" altLang="zh-CN" dirty="0" err="1">
                <a:solidFill>
                  <a:srgbClr val="000000"/>
                </a:solidFill>
                <a:latin typeface="??"/>
              </a:rPr>
              <a:t>viewType</a:t>
            </a:r>
            <a:r>
              <a:rPr lang="en-US" altLang="zh-CN" dirty="0">
                <a:solidFill>
                  <a:srgbClr val="000000"/>
                </a:solidFill>
                <a:latin typeface="??"/>
              </a:rPr>
              <a:t>) {…}</a:t>
            </a:r>
            <a:br>
              <a:rPr lang="en-US" altLang="zh-CN" dirty="0">
                <a:solidFill>
                  <a:srgbClr val="000000"/>
                </a:solidFill>
                <a:latin typeface="??"/>
              </a:rPr>
            </a:br>
            <a:br>
              <a:rPr lang="en-US" altLang="zh-CN" dirty="0">
                <a:solidFill>
                  <a:srgbClr val="000000"/>
                </a:solidFill>
                <a:latin typeface="??"/>
              </a:rPr>
            </a:br>
            <a:r>
              <a:rPr lang="en-US" altLang="zh-CN" dirty="0">
                <a:solidFill>
                  <a:srgbClr val="000000"/>
                </a:solidFill>
                <a:latin typeface="??"/>
              </a:rPr>
              <a:t>    </a:t>
            </a:r>
            <a:r>
              <a:rPr lang="en-US" altLang="zh-CN" i="1" dirty="0">
                <a:solidFill>
                  <a:srgbClr val="808080"/>
                </a:solidFill>
                <a:latin typeface="??"/>
              </a:rPr>
              <a:t>// </a:t>
            </a:r>
            <a:r>
              <a:rPr lang="zh-CN" altLang="en-US" i="1" dirty="0">
                <a:solidFill>
                  <a:srgbClr val="808080"/>
                </a:solidFill>
                <a:latin typeface="??"/>
              </a:rPr>
              <a:t>绑定数据到 </a:t>
            </a:r>
            <a:r>
              <a:rPr lang="en-US" altLang="zh-CN" i="1" dirty="0" err="1">
                <a:solidFill>
                  <a:srgbClr val="808080"/>
                </a:solidFill>
                <a:latin typeface="??"/>
              </a:rPr>
              <a:t>ItemView</a:t>
            </a:r>
            <a:r>
              <a:rPr lang="en-US" altLang="zh-CN" i="1" dirty="0">
                <a:solidFill>
                  <a:srgbClr val="808080"/>
                </a:solidFill>
                <a:latin typeface="??"/>
              </a:rPr>
              <a:t> </a:t>
            </a:r>
            <a:r>
              <a:rPr lang="zh-CN" altLang="en-US" i="1" dirty="0">
                <a:solidFill>
                  <a:srgbClr val="808080"/>
                </a:solidFill>
                <a:latin typeface="??"/>
              </a:rPr>
              <a:t>显示</a:t>
            </a:r>
            <a:br>
              <a:rPr lang="zh-CN" altLang="en-US" i="1" dirty="0">
                <a:solidFill>
                  <a:srgbClr val="808080"/>
                </a:solidFill>
                <a:latin typeface="??"/>
              </a:rPr>
            </a:br>
            <a:r>
              <a:rPr lang="zh-CN" altLang="en-US" i="1" dirty="0">
                <a:solidFill>
                  <a:srgbClr val="808080"/>
                </a:solidFill>
                <a:latin typeface="??"/>
              </a:rPr>
              <a:t>    </a:t>
            </a:r>
            <a:r>
              <a:rPr lang="en-US" altLang="zh-CN" dirty="0">
                <a:solidFill>
                  <a:srgbClr val="808000"/>
                </a:solidFill>
                <a:latin typeface="??"/>
              </a:rPr>
              <a:t>@Override</a:t>
            </a:r>
            <a:br>
              <a:rPr lang="en-US" altLang="zh-CN" dirty="0">
                <a:solidFill>
                  <a:srgbClr val="808000"/>
                </a:solidFill>
                <a:latin typeface="??"/>
              </a:rPr>
            </a:br>
            <a:r>
              <a:rPr lang="en-US" altLang="zh-CN" dirty="0">
                <a:solidFill>
                  <a:srgbClr val="808000"/>
                </a:solidFill>
                <a:latin typeface="??"/>
              </a:rPr>
              <a:t>    </a:t>
            </a:r>
            <a:r>
              <a:rPr lang="en-US" altLang="zh-CN" b="1" dirty="0">
                <a:solidFill>
                  <a:srgbClr val="000080"/>
                </a:solidFill>
                <a:latin typeface="??"/>
              </a:rPr>
              <a:t>public void </a:t>
            </a:r>
            <a:r>
              <a:rPr lang="en-US" altLang="zh-CN" dirty="0" err="1">
                <a:solidFill>
                  <a:srgbClr val="000000"/>
                </a:solidFill>
                <a:latin typeface="??"/>
              </a:rPr>
              <a:t>onBindViewHolder</a:t>
            </a:r>
            <a:r>
              <a:rPr lang="en-US" altLang="zh-CN" dirty="0">
                <a:solidFill>
                  <a:srgbClr val="000000"/>
                </a:solidFill>
                <a:latin typeface="??"/>
              </a:rPr>
              <a:t>(</a:t>
            </a:r>
            <a:r>
              <a:rPr lang="en-US" altLang="zh-CN" dirty="0">
                <a:solidFill>
                  <a:srgbClr val="808000"/>
                </a:solidFill>
                <a:latin typeface="??"/>
              </a:rPr>
              <a:t>@NonNull </a:t>
            </a:r>
            <a:r>
              <a:rPr lang="en-US" altLang="zh-CN" dirty="0" err="1">
                <a:solidFill>
                  <a:srgbClr val="000000"/>
                </a:solidFill>
                <a:latin typeface="??"/>
              </a:rPr>
              <a:t>ViewHolder</a:t>
            </a:r>
            <a:r>
              <a:rPr lang="en-US" altLang="zh-CN" dirty="0">
                <a:solidFill>
                  <a:srgbClr val="000000"/>
                </a:solidFill>
                <a:latin typeface="??"/>
              </a:rPr>
              <a:t> holder, </a:t>
            </a:r>
            <a:r>
              <a:rPr lang="en-US" altLang="zh-CN" b="1" dirty="0">
                <a:solidFill>
                  <a:srgbClr val="000080"/>
                </a:solidFill>
                <a:latin typeface="??"/>
              </a:rPr>
              <a:t>int </a:t>
            </a:r>
            <a:r>
              <a:rPr lang="en-US" altLang="zh-CN" dirty="0">
                <a:solidFill>
                  <a:srgbClr val="000000"/>
                </a:solidFill>
                <a:latin typeface="??"/>
              </a:rPr>
              <a:t>position) {…}</a:t>
            </a:r>
            <a:br>
              <a:rPr lang="en-US" altLang="zh-CN" dirty="0">
                <a:solidFill>
                  <a:srgbClr val="000000"/>
                </a:solidFill>
                <a:latin typeface="??"/>
              </a:rPr>
            </a:br>
            <a:br>
              <a:rPr lang="en-US" altLang="zh-CN" dirty="0">
                <a:solidFill>
                  <a:srgbClr val="000000"/>
                </a:solidFill>
                <a:latin typeface="??"/>
              </a:rPr>
            </a:br>
            <a:r>
              <a:rPr lang="en-US" altLang="zh-CN" dirty="0">
                <a:solidFill>
                  <a:srgbClr val="000000"/>
                </a:solidFill>
                <a:latin typeface="??"/>
              </a:rPr>
              <a:t>    </a:t>
            </a:r>
            <a:r>
              <a:rPr lang="en-US" altLang="zh-CN" dirty="0">
                <a:solidFill>
                  <a:srgbClr val="808000"/>
                </a:solidFill>
                <a:latin typeface="??"/>
              </a:rPr>
              <a:t>@Override</a:t>
            </a:r>
            <a:br>
              <a:rPr lang="en-US" altLang="zh-CN" dirty="0">
                <a:solidFill>
                  <a:srgbClr val="808000"/>
                </a:solidFill>
                <a:latin typeface="??"/>
              </a:rPr>
            </a:br>
            <a:r>
              <a:rPr lang="en-US" altLang="zh-CN" dirty="0">
                <a:solidFill>
                  <a:srgbClr val="808000"/>
                </a:solidFill>
                <a:latin typeface="??"/>
              </a:rPr>
              <a:t>    </a:t>
            </a:r>
            <a:r>
              <a:rPr lang="en-US" altLang="zh-CN" b="1" dirty="0">
                <a:solidFill>
                  <a:srgbClr val="000080"/>
                </a:solidFill>
                <a:latin typeface="??"/>
              </a:rPr>
              <a:t>public int </a:t>
            </a:r>
            <a:r>
              <a:rPr lang="en-US" altLang="zh-CN" dirty="0" err="1">
                <a:solidFill>
                  <a:srgbClr val="000000"/>
                </a:solidFill>
                <a:latin typeface="??"/>
              </a:rPr>
              <a:t>getItemCount</a:t>
            </a:r>
            <a:r>
              <a:rPr lang="en-US" altLang="zh-CN" dirty="0">
                <a:solidFill>
                  <a:srgbClr val="000000"/>
                </a:solidFill>
                <a:latin typeface="??"/>
              </a:rPr>
              <a:t>() {…}</a:t>
            </a:r>
          </a:p>
          <a:p>
            <a:endParaRPr lang="en-US" altLang="zh-CN" dirty="0">
              <a:solidFill>
                <a:srgbClr val="000000"/>
              </a:solidFill>
              <a:latin typeface="??"/>
            </a:endParaRPr>
          </a:p>
          <a:p>
            <a:r>
              <a:rPr lang="en-US" altLang="zh-CN" i="1" dirty="0">
                <a:solidFill>
                  <a:srgbClr val="808080"/>
                </a:solidFill>
                <a:latin typeface="??"/>
              </a:rPr>
              <a:t>   //</a:t>
            </a:r>
            <a:r>
              <a:rPr lang="zh-CN" altLang="en-US" i="1" dirty="0">
                <a:solidFill>
                  <a:srgbClr val="808080"/>
                </a:solidFill>
                <a:latin typeface="??"/>
              </a:rPr>
              <a:t>缓存子项布局中的子控件</a:t>
            </a:r>
            <a:br>
              <a:rPr lang="zh-CN" altLang="en-US" i="1" dirty="0">
                <a:solidFill>
                  <a:srgbClr val="808080"/>
                </a:solidFill>
                <a:latin typeface="??"/>
              </a:rPr>
            </a:br>
            <a:r>
              <a:rPr lang="zh-CN" altLang="en-US" i="1" dirty="0">
                <a:solidFill>
                  <a:srgbClr val="808080"/>
                </a:solidFill>
                <a:latin typeface="??"/>
              </a:rPr>
              <a:t>    </a:t>
            </a:r>
            <a:r>
              <a:rPr lang="en-US" altLang="zh-CN" b="1" dirty="0">
                <a:solidFill>
                  <a:srgbClr val="000080"/>
                </a:solidFill>
                <a:latin typeface="??"/>
              </a:rPr>
              <a:t>static class </a:t>
            </a:r>
            <a:r>
              <a:rPr lang="en-US" altLang="zh-CN" dirty="0" err="1">
                <a:solidFill>
                  <a:srgbClr val="000000"/>
                </a:solidFill>
                <a:latin typeface="??"/>
              </a:rPr>
              <a:t>ViewHolder</a:t>
            </a:r>
            <a:r>
              <a:rPr lang="en-US" altLang="zh-CN" dirty="0">
                <a:solidFill>
                  <a:srgbClr val="000000"/>
                </a:solidFill>
                <a:latin typeface="??"/>
              </a:rPr>
              <a:t> </a:t>
            </a:r>
            <a:r>
              <a:rPr lang="en-US" altLang="zh-CN" b="1" dirty="0">
                <a:solidFill>
                  <a:srgbClr val="000080"/>
                </a:solidFill>
                <a:latin typeface="??"/>
              </a:rPr>
              <a:t>extends </a:t>
            </a:r>
            <a:r>
              <a:rPr lang="en-US" altLang="zh-CN" dirty="0" err="1">
                <a:solidFill>
                  <a:srgbClr val="000000"/>
                </a:solidFill>
                <a:latin typeface="??"/>
              </a:rPr>
              <a:t>RecyclerView.ViewHolder</a:t>
            </a:r>
            <a:r>
              <a:rPr lang="en-US" altLang="zh-CN" dirty="0">
                <a:solidFill>
                  <a:srgbClr val="000000"/>
                </a:solidFill>
                <a:latin typeface="??"/>
              </a:rPr>
              <a:t>   {…}</a:t>
            </a:r>
            <a:br>
              <a:rPr lang="en-US" altLang="zh-CN" dirty="0">
                <a:solidFill>
                  <a:srgbClr val="000000"/>
                </a:solidFill>
                <a:latin typeface="??"/>
              </a:rPr>
            </a:br>
            <a:r>
              <a:rPr lang="en-US" altLang="zh-CN" dirty="0">
                <a:solidFill>
                  <a:srgbClr val="000000"/>
                </a:solidFill>
                <a:latin typeface="??"/>
              </a:rPr>
              <a:t>}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FC5ECCF-43FC-4101-B153-7E7C4542E7B5}"/>
              </a:ext>
            </a:extLst>
          </p:cNvPr>
          <p:cNvSpPr/>
          <p:nvPr/>
        </p:nvSpPr>
        <p:spPr>
          <a:xfrm>
            <a:off x="1135038" y="44589"/>
            <a:ext cx="1430362" cy="306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78FE3DA-01DF-4BD5-A660-259A94D94872}"/>
              </a:ext>
            </a:extLst>
          </p:cNvPr>
          <p:cNvSpPr/>
          <p:nvPr/>
        </p:nvSpPr>
        <p:spPr>
          <a:xfrm>
            <a:off x="3426156" y="57289"/>
            <a:ext cx="2060244" cy="306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8751BD8-25BF-4006-856E-081E902470B1}"/>
              </a:ext>
            </a:extLst>
          </p:cNvPr>
          <p:cNvSpPr/>
          <p:nvPr/>
        </p:nvSpPr>
        <p:spPr>
          <a:xfrm>
            <a:off x="243573" y="1173655"/>
            <a:ext cx="5961247" cy="306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E4B33D2-053A-466E-8674-E4F09AE4963F}"/>
              </a:ext>
            </a:extLst>
          </p:cNvPr>
          <p:cNvSpPr/>
          <p:nvPr/>
        </p:nvSpPr>
        <p:spPr>
          <a:xfrm>
            <a:off x="243573" y="4965999"/>
            <a:ext cx="5961247" cy="306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zh-CN" altLang="en-US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9A4BFD11-A6AF-438A-B337-6AE101A3D230}"/>
              </a:ext>
            </a:extLst>
          </p:cNvPr>
          <p:cNvSpPr txBox="1"/>
          <p:nvPr/>
        </p:nvSpPr>
        <p:spPr>
          <a:xfrm>
            <a:off x="6204820" y="1155911"/>
            <a:ext cx="2176148" cy="318242"/>
          </a:xfrm>
          <a:prstGeom prst="rect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txBody>
          <a:bodyPr wrap="square" lIns="28080" tIns="35662" rIns="28080" bIns="35662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构造函数，传递数据源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6ED8A8A-EF72-45C2-A55F-7CC89688FA56}"/>
              </a:ext>
            </a:extLst>
          </p:cNvPr>
          <p:cNvSpPr/>
          <p:nvPr/>
        </p:nvSpPr>
        <p:spPr>
          <a:xfrm>
            <a:off x="243574" y="2258676"/>
            <a:ext cx="8367026" cy="306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6B88373C-120C-4CE2-9667-6C5CAC94E7B9}"/>
              </a:ext>
            </a:extLst>
          </p:cNvPr>
          <p:cNvSpPr txBox="1"/>
          <p:nvPr/>
        </p:nvSpPr>
        <p:spPr>
          <a:xfrm>
            <a:off x="5054600" y="1672163"/>
            <a:ext cx="3556000" cy="564463"/>
          </a:xfrm>
          <a:prstGeom prst="rect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txBody>
          <a:bodyPr wrap="square" lIns="28080" tIns="35662" rIns="28080" bIns="35662" rtlCol="0">
            <a:spAutoFit/>
          </a:bodyPr>
          <a:lstStyle/>
          <a:p>
            <a:pPr algn="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加载子项布局并实例化，然后用其创建一个</a:t>
            </a: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ViewHolder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的实例并返回该实例</a:t>
            </a: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C36C9731-CE84-4A48-9C5E-8FEBB4E54BA9}"/>
              </a:ext>
            </a:extLst>
          </p:cNvPr>
          <p:cNvSpPr txBox="1"/>
          <p:nvPr/>
        </p:nvSpPr>
        <p:spPr>
          <a:xfrm>
            <a:off x="5054599" y="2747341"/>
            <a:ext cx="3556001" cy="564463"/>
          </a:xfrm>
          <a:prstGeom prst="rect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txBody>
          <a:bodyPr wrap="square" lIns="28080" tIns="35662" rIns="28080" bIns="35662" rtlCol="0">
            <a:spAutoFit/>
          </a:bodyPr>
          <a:lstStyle/>
          <a:p>
            <a:pPr algn="just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对子项数据赋值，在每个子项滚动到屏幕内时执行，</a:t>
            </a: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positon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表明哪个子项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24BB879-0323-49C4-AB74-4E69E810118A}"/>
              </a:ext>
            </a:extLst>
          </p:cNvPr>
          <p:cNvSpPr/>
          <p:nvPr/>
        </p:nvSpPr>
        <p:spPr>
          <a:xfrm>
            <a:off x="243574" y="3354257"/>
            <a:ext cx="8367026" cy="306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7">
            <a:extLst>
              <a:ext uri="{FF2B5EF4-FFF2-40B4-BE49-F238E27FC236}">
                <a16:creationId xmlns:a16="http://schemas.microsoft.com/office/drawing/2014/main" id="{55CA6C56-9D6C-4C89-8BF5-5B743F7796EC}"/>
              </a:ext>
            </a:extLst>
          </p:cNvPr>
          <p:cNvSpPr txBox="1"/>
          <p:nvPr/>
        </p:nvSpPr>
        <p:spPr>
          <a:xfrm>
            <a:off x="6308023" y="4707862"/>
            <a:ext cx="2592404" cy="564463"/>
          </a:xfrm>
          <a:prstGeom prst="rect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txBody>
          <a:bodyPr wrap="square" lIns="28080" tIns="35662" rIns="28080" bIns="35662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内部类，保存子项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item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布局实例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子项第一次出现时调用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BC63CD29-238C-4014-A0BE-F9255190604F}"/>
              </a:ext>
            </a:extLst>
          </p:cNvPr>
          <p:cNvSpPr txBox="1"/>
          <p:nvPr/>
        </p:nvSpPr>
        <p:spPr>
          <a:xfrm>
            <a:off x="3069987" y="4146429"/>
            <a:ext cx="1717913" cy="318242"/>
          </a:xfrm>
          <a:prstGeom prst="rect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txBody>
          <a:bodyPr wrap="square" lIns="28080" tIns="35662" rIns="28080" bIns="35662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子项一共有多少项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CF2325C-EF07-4E35-97BB-44D438646742}"/>
              </a:ext>
            </a:extLst>
          </p:cNvPr>
          <p:cNvSpPr/>
          <p:nvPr/>
        </p:nvSpPr>
        <p:spPr>
          <a:xfrm>
            <a:off x="243573" y="4179060"/>
            <a:ext cx="2826414" cy="306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34939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69DB037-4218-4310-B95C-E4A2CA00804D}"/>
              </a:ext>
            </a:extLst>
          </p:cNvPr>
          <p:cNvSpPr/>
          <p:nvPr/>
        </p:nvSpPr>
        <p:spPr>
          <a:xfrm>
            <a:off x="397002" y="483832"/>
            <a:ext cx="8095090" cy="13234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8BAB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80"/>
                </a:solidFill>
                <a:latin typeface="??"/>
              </a:rPr>
              <a:t>public </a:t>
            </a:r>
            <a:r>
              <a:rPr lang="en-US" altLang="zh-CN" sz="2000" dirty="0" err="1">
                <a:solidFill>
                  <a:srgbClr val="000000"/>
                </a:solidFill>
                <a:latin typeface="??"/>
              </a:rPr>
              <a:t>AlbumAdapter</a:t>
            </a: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(Context </a:t>
            </a:r>
            <a:r>
              <a:rPr lang="en-US" altLang="zh-CN" sz="2000" dirty="0" err="1">
                <a:solidFill>
                  <a:srgbClr val="000000"/>
                </a:solidFill>
                <a:latin typeface="??"/>
              </a:rPr>
              <a:t>context,List</a:t>
            </a: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&lt;</a:t>
            </a:r>
            <a:r>
              <a:rPr lang="en-US" altLang="zh-CN" sz="2000" dirty="0" err="1">
                <a:solidFill>
                  <a:srgbClr val="000000"/>
                </a:solidFill>
                <a:latin typeface="??"/>
              </a:rPr>
              <a:t>AlbumInfo</a:t>
            </a: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&gt; list) {</a:t>
            </a:r>
            <a:br>
              <a:rPr lang="en-US" altLang="zh-CN" sz="2000" dirty="0">
                <a:solidFill>
                  <a:srgbClr val="000000"/>
                </a:solidFill>
                <a:latin typeface="??"/>
              </a:rPr>
            </a:b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    </a:t>
            </a:r>
            <a:r>
              <a:rPr lang="en-US" altLang="zh-CN" sz="2000" b="1" dirty="0" err="1">
                <a:solidFill>
                  <a:srgbClr val="660E7A"/>
                </a:solidFill>
                <a:latin typeface="??"/>
              </a:rPr>
              <a:t>mInflater</a:t>
            </a:r>
            <a:r>
              <a:rPr lang="en-US" altLang="zh-CN" sz="2000" b="1" dirty="0">
                <a:solidFill>
                  <a:srgbClr val="660E7A"/>
                </a:solidFill>
                <a:latin typeface="??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= </a:t>
            </a:r>
            <a:r>
              <a:rPr lang="en-US" altLang="zh-CN" sz="2000" dirty="0" err="1">
                <a:solidFill>
                  <a:srgbClr val="000000"/>
                </a:solidFill>
                <a:latin typeface="??"/>
              </a:rPr>
              <a:t>LayoutInflater.</a:t>
            </a:r>
            <a:r>
              <a:rPr lang="en-US" altLang="zh-CN" sz="2000" i="1" dirty="0" err="1">
                <a:solidFill>
                  <a:srgbClr val="000000"/>
                </a:solidFill>
                <a:latin typeface="??"/>
              </a:rPr>
              <a:t>from</a:t>
            </a: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(context);</a:t>
            </a:r>
            <a:br>
              <a:rPr lang="en-US" altLang="zh-CN" sz="2000" dirty="0">
                <a:solidFill>
                  <a:srgbClr val="000000"/>
                </a:solidFill>
                <a:latin typeface="??"/>
              </a:rPr>
            </a:b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    </a:t>
            </a:r>
            <a:r>
              <a:rPr lang="en-US" altLang="zh-CN" sz="2000" b="1" dirty="0" err="1">
                <a:solidFill>
                  <a:srgbClr val="660E7A"/>
                </a:solidFill>
                <a:latin typeface="??"/>
              </a:rPr>
              <a:t>mData</a:t>
            </a:r>
            <a:r>
              <a:rPr lang="en-US" altLang="zh-CN" sz="2000" b="1" dirty="0">
                <a:solidFill>
                  <a:srgbClr val="660E7A"/>
                </a:solidFill>
                <a:latin typeface="??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= list;</a:t>
            </a:r>
            <a:br>
              <a:rPr lang="en-US" altLang="zh-CN" sz="2000" dirty="0">
                <a:solidFill>
                  <a:srgbClr val="000000"/>
                </a:solidFill>
                <a:latin typeface="??"/>
              </a:rPr>
            </a:b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57850" y="1239751"/>
            <a:ext cx="2643742" cy="364408"/>
          </a:xfrm>
          <a:prstGeom prst="rect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txBody>
          <a:bodyPr wrap="square" lIns="28080" tIns="35662" rIns="28080" bIns="35662" rtlCol="0">
            <a:spAutoFit/>
          </a:bodyPr>
          <a:lstStyle/>
          <a:p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构造函数，传递数据源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3DAAF12-95E2-4E5C-9779-93A1845319D5}"/>
              </a:ext>
            </a:extLst>
          </p:cNvPr>
          <p:cNvSpPr/>
          <p:nvPr/>
        </p:nvSpPr>
        <p:spPr>
          <a:xfrm>
            <a:off x="397001" y="2541240"/>
            <a:ext cx="8095089" cy="28623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8BAB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i="1" dirty="0">
                <a:solidFill>
                  <a:srgbClr val="808080"/>
                </a:solidFill>
                <a:latin typeface="??"/>
              </a:rPr>
              <a:t>// </a:t>
            </a:r>
            <a:r>
              <a:rPr lang="zh-CN" altLang="en-US" sz="2000" i="1" dirty="0">
                <a:solidFill>
                  <a:srgbClr val="808080"/>
                </a:solidFill>
                <a:latin typeface="??"/>
              </a:rPr>
              <a:t>创建</a:t>
            </a:r>
            <a:r>
              <a:rPr lang="en-US" altLang="zh-CN" sz="2000" i="1" dirty="0" err="1">
                <a:solidFill>
                  <a:srgbClr val="808080"/>
                </a:solidFill>
                <a:latin typeface="??"/>
              </a:rPr>
              <a:t>ItemView</a:t>
            </a:r>
            <a:r>
              <a:rPr lang="en-US" altLang="zh-CN" sz="2000" i="1" dirty="0">
                <a:solidFill>
                  <a:srgbClr val="808080"/>
                </a:solidFill>
                <a:latin typeface="??"/>
              </a:rPr>
              <a:t> </a:t>
            </a:r>
            <a:r>
              <a:rPr lang="zh-CN" altLang="en-US" sz="2000" i="1" dirty="0">
                <a:solidFill>
                  <a:srgbClr val="808080"/>
                </a:solidFill>
                <a:latin typeface="??"/>
              </a:rPr>
              <a:t>并缓存</a:t>
            </a:r>
            <a:br>
              <a:rPr lang="zh-CN" altLang="en-US" sz="2000" i="1" dirty="0">
                <a:solidFill>
                  <a:srgbClr val="808080"/>
                </a:solidFill>
                <a:latin typeface="??"/>
              </a:rPr>
            </a:br>
            <a:r>
              <a:rPr lang="en-US" altLang="zh-CN" sz="2000" dirty="0">
                <a:solidFill>
                  <a:srgbClr val="808000"/>
                </a:solidFill>
                <a:latin typeface="??"/>
              </a:rPr>
              <a:t>@Override</a:t>
            </a:r>
            <a:br>
              <a:rPr lang="en-US" altLang="zh-CN" sz="2000" dirty="0">
                <a:solidFill>
                  <a:srgbClr val="808000"/>
                </a:solidFill>
                <a:latin typeface="??"/>
              </a:rPr>
            </a:br>
            <a:r>
              <a:rPr lang="en-US" altLang="zh-CN" sz="2000" b="1" dirty="0">
                <a:solidFill>
                  <a:srgbClr val="000080"/>
                </a:solidFill>
                <a:latin typeface="??"/>
              </a:rPr>
              <a:t>public </a:t>
            </a:r>
            <a:r>
              <a:rPr lang="en-US" altLang="zh-CN" sz="2000" dirty="0" err="1">
                <a:solidFill>
                  <a:srgbClr val="000000"/>
                </a:solidFill>
                <a:latin typeface="??"/>
              </a:rPr>
              <a:t>ViewHolder</a:t>
            </a: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??"/>
              </a:rPr>
              <a:t>onCreateViewHolder</a:t>
            </a: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(</a:t>
            </a:r>
            <a:r>
              <a:rPr lang="en-US" altLang="zh-CN" sz="2000" dirty="0">
                <a:solidFill>
                  <a:srgbClr val="808000"/>
                </a:solidFill>
                <a:latin typeface="??"/>
              </a:rPr>
              <a:t>@</a:t>
            </a:r>
            <a:r>
              <a:rPr lang="en-US" altLang="zh-CN" sz="2000" dirty="0" err="1">
                <a:solidFill>
                  <a:srgbClr val="808000"/>
                </a:solidFill>
                <a:latin typeface="??"/>
              </a:rPr>
              <a:t>NonNull</a:t>
            </a:r>
            <a:r>
              <a:rPr lang="en-US" altLang="zh-CN" sz="2000" dirty="0">
                <a:solidFill>
                  <a:srgbClr val="808000"/>
                </a:solidFill>
                <a:latin typeface="??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??"/>
              </a:rPr>
              <a:t>ViewGroup</a:t>
            </a: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 parent, </a:t>
            </a:r>
            <a:r>
              <a:rPr lang="en-US" altLang="zh-CN" sz="2000" b="1" dirty="0">
                <a:solidFill>
                  <a:srgbClr val="000080"/>
                </a:solidFill>
                <a:latin typeface="??"/>
              </a:rPr>
              <a:t>int </a:t>
            </a:r>
            <a:r>
              <a:rPr lang="en-US" altLang="zh-CN" sz="2000" dirty="0" err="1">
                <a:solidFill>
                  <a:srgbClr val="000000"/>
                </a:solidFill>
                <a:latin typeface="??"/>
              </a:rPr>
              <a:t>viewType</a:t>
            </a: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) {</a:t>
            </a:r>
            <a:br>
              <a:rPr lang="en-US" altLang="zh-CN" sz="2000" dirty="0">
                <a:solidFill>
                  <a:srgbClr val="000000"/>
                </a:solidFill>
                <a:latin typeface="??"/>
              </a:rPr>
            </a:b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    View view = </a:t>
            </a:r>
            <a:r>
              <a:rPr lang="en-US" altLang="zh-CN" sz="2000" b="1" dirty="0" err="1">
                <a:solidFill>
                  <a:srgbClr val="660E7A"/>
                </a:solidFill>
                <a:latin typeface="??"/>
              </a:rPr>
              <a:t>mInflater</a:t>
            </a:r>
            <a:r>
              <a:rPr lang="en-US" altLang="zh-CN" sz="2000" dirty="0" err="1">
                <a:solidFill>
                  <a:srgbClr val="000000"/>
                </a:solidFill>
                <a:latin typeface="??"/>
              </a:rPr>
              <a:t>.inflate</a:t>
            </a: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(</a:t>
            </a:r>
            <a:r>
              <a:rPr lang="en-US" altLang="zh-CN" sz="2000" dirty="0" err="1">
                <a:solidFill>
                  <a:srgbClr val="000000"/>
                </a:solidFill>
                <a:latin typeface="??"/>
              </a:rPr>
              <a:t>R.layout.</a:t>
            </a:r>
            <a:r>
              <a:rPr lang="en-US" altLang="zh-CN" sz="2000" b="1" i="1" dirty="0" err="1">
                <a:solidFill>
                  <a:srgbClr val="660E7A"/>
                </a:solidFill>
                <a:latin typeface="??"/>
              </a:rPr>
              <a:t>cardview_bt</a:t>
            </a:r>
            <a:r>
              <a:rPr lang="en-US" altLang="zh-CN" sz="2000" dirty="0" err="1">
                <a:solidFill>
                  <a:srgbClr val="000000"/>
                </a:solidFill>
                <a:latin typeface="??"/>
              </a:rPr>
              <a:t>,parent,</a:t>
            </a:r>
            <a:r>
              <a:rPr lang="en-US" altLang="zh-CN" sz="2000" b="1" dirty="0" err="1">
                <a:solidFill>
                  <a:srgbClr val="000080"/>
                </a:solidFill>
                <a:latin typeface="??"/>
              </a:rPr>
              <a:t>false</a:t>
            </a: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);</a:t>
            </a:r>
            <a:br>
              <a:rPr lang="en-US" altLang="zh-CN" sz="2000" dirty="0">
                <a:solidFill>
                  <a:srgbClr val="000000"/>
                </a:solidFill>
                <a:latin typeface="??"/>
              </a:rPr>
            </a:b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    </a:t>
            </a:r>
            <a:r>
              <a:rPr lang="en-US" altLang="zh-CN" sz="2000" b="1" dirty="0">
                <a:solidFill>
                  <a:srgbClr val="000080"/>
                </a:solidFill>
                <a:latin typeface="??"/>
              </a:rPr>
              <a:t>final </a:t>
            </a:r>
            <a:r>
              <a:rPr lang="en-US" altLang="zh-CN" sz="2000" dirty="0" err="1">
                <a:solidFill>
                  <a:srgbClr val="000000"/>
                </a:solidFill>
                <a:latin typeface="??"/>
              </a:rPr>
              <a:t>ViewHolder</a:t>
            </a: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 holder = </a:t>
            </a:r>
            <a:r>
              <a:rPr lang="en-US" altLang="zh-CN" sz="2000" b="1" dirty="0">
                <a:solidFill>
                  <a:srgbClr val="000080"/>
                </a:solidFill>
                <a:latin typeface="??"/>
              </a:rPr>
              <a:t>new </a:t>
            </a:r>
            <a:r>
              <a:rPr lang="en-US" altLang="zh-CN" sz="2000" dirty="0" err="1">
                <a:solidFill>
                  <a:srgbClr val="000000"/>
                </a:solidFill>
                <a:latin typeface="??"/>
              </a:rPr>
              <a:t>ViewHolder</a:t>
            </a: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(view);</a:t>
            </a:r>
            <a:br>
              <a:rPr lang="en-US" altLang="zh-CN" sz="2000" dirty="0">
                <a:solidFill>
                  <a:srgbClr val="000000"/>
                </a:solidFill>
                <a:latin typeface="??"/>
              </a:rPr>
            </a:br>
            <a:br>
              <a:rPr lang="en-US" altLang="zh-CN" sz="2000" dirty="0">
                <a:solidFill>
                  <a:srgbClr val="000000"/>
                </a:solidFill>
                <a:latin typeface="??"/>
              </a:rPr>
            </a:b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    </a:t>
            </a:r>
            <a:r>
              <a:rPr lang="en-US" altLang="zh-CN" sz="2000" b="1" dirty="0">
                <a:solidFill>
                  <a:srgbClr val="000080"/>
                </a:solidFill>
                <a:latin typeface="??"/>
              </a:rPr>
              <a:t>return </a:t>
            </a: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holder;</a:t>
            </a:r>
            <a:br>
              <a:rPr lang="en-US" altLang="zh-CN" sz="2000" dirty="0">
                <a:solidFill>
                  <a:srgbClr val="000000"/>
                </a:solidFill>
                <a:latin typeface="??"/>
              </a:rPr>
            </a:b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22725" y="4612472"/>
            <a:ext cx="4278867" cy="656796"/>
          </a:xfrm>
          <a:prstGeom prst="rect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txBody>
          <a:bodyPr wrap="square" lIns="28080" tIns="35662" rIns="28080" bIns="35662" rtlCol="0">
            <a:spAutoFit/>
          </a:bodyPr>
          <a:lstStyle/>
          <a:p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加载子项布局并实例化，然后用其创建一个</a:t>
            </a:r>
            <a:r>
              <a:rPr lang="en-US" altLang="zh-CN" sz="19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ViewHolder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的实例并返回该实例</a:t>
            </a:r>
          </a:p>
        </p:txBody>
      </p:sp>
    </p:spTree>
    <p:extLst>
      <p:ext uri="{BB962C8B-B14F-4D97-AF65-F5344CB8AC3E}">
        <p14:creationId xmlns:p14="http://schemas.microsoft.com/office/powerpoint/2010/main" val="5647755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E5A378B-5055-4468-B16F-804DF6758C43}"/>
              </a:ext>
            </a:extLst>
          </p:cNvPr>
          <p:cNvSpPr/>
          <p:nvPr/>
        </p:nvSpPr>
        <p:spPr>
          <a:xfrm>
            <a:off x="254001" y="531017"/>
            <a:ext cx="8592232" cy="47089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8BAB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i="1" dirty="0">
                <a:solidFill>
                  <a:srgbClr val="808080"/>
                </a:solidFill>
                <a:latin typeface="??"/>
              </a:rPr>
              <a:t>//</a:t>
            </a:r>
            <a:r>
              <a:rPr lang="zh-CN" altLang="en-US" sz="2000" i="1" dirty="0">
                <a:solidFill>
                  <a:srgbClr val="808080"/>
                </a:solidFill>
                <a:latin typeface="??"/>
              </a:rPr>
              <a:t>缓存子项布局中的子控件</a:t>
            </a:r>
            <a:br>
              <a:rPr lang="zh-CN" altLang="en-US" sz="2000" i="1" dirty="0">
                <a:solidFill>
                  <a:srgbClr val="808080"/>
                </a:solidFill>
                <a:latin typeface="??"/>
              </a:rPr>
            </a:br>
            <a:r>
              <a:rPr lang="en-US" altLang="zh-CN" sz="2000" b="1" dirty="0">
                <a:solidFill>
                  <a:srgbClr val="000080"/>
                </a:solidFill>
                <a:latin typeface="??"/>
              </a:rPr>
              <a:t>static class </a:t>
            </a:r>
            <a:r>
              <a:rPr lang="en-US" altLang="zh-CN" sz="2000" dirty="0" err="1">
                <a:solidFill>
                  <a:srgbClr val="000000"/>
                </a:solidFill>
                <a:latin typeface="??"/>
              </a:rPr>
              <a:t>ViewHolder</a:t>
            </a: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 </a:t>
            </a:r>
            <a:r>
              <a:rPr lang="en-US" altLang="zh-CN" sz="2000" b="1" dirty="0">
                <a:solidFill>
                  <a:srgbClr val="000080"/>
                </a:solidFill>
                <a:latin typeface="??"/>
              </a:rPr>
              <a:t>extends </a:t>
            </a:r>
            <a:r>
              <a:rPr lang="en-US" altLang="zh-CN" sz="2000" dirty="0" err="1">
                <a:solidFill>
                  <a:srgbClr val="000000"/>
                </a:solidFill>
                <a:latin typeface="??"/>
              </a:rPr>
              <a:t>RecyclerView.ViewHolder</a:t>
            </a: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   {</a:t>
            </a:r>
            <a:br>
              <a:rPr lang="en-US" altLang="zh-CN" sz="2000" dirty="0">
                <a:solidFill>
                  <a:srgbClr val="000000"/>
                </a:solidFill>
                <a:latin typeface="??"/>
              </a:rPr>
            </a:b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    </a:t>
            </a:r>
            <a:r>
              <a:rPr lang="en-US" altLang="zh-CN" sz="2000" b="1" dirty="0">
                <a:solidFill>
                  <a:srgbClr val="000080"/>
                </a:solidFill>
                <a:latin typeface="??"/>
              </a:rPr>
              <a:t>private </a:t>
            </a:r>
            <a:r>
              <a:rPr lang="en-US" altLang="zh-CN" sz="2000" dirty="0" err="1">
                <a:solidFill>
                  <a:srgbClr val="000000"/>
                </a:solidFill>
                <a:latin typeface="??"/>
              </a:rPr>
              <a:t>ImageView</a:t>
            </a: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 </a:t>
            </a:r>
            <a:r>
              <a:rPr lang="en-US" altLang="zh-CN" sz="2000" b="1" dirty="0" err="1">
                <a:solidFill>
                  <a:srgbClr val="660E7A"/>
                </a:solidFill>
                <a:latin typeface="??"/>
              </a:rPr>
              <a:t>img</a:t>
            </a: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;</a:t>
            </a:r>
            <a:br>
              <a:rPr lang="en-US" altLang="zh-CN" sz="2000" dirty="0">
                <a:solidFill>
                  <a:srgbClr val="000000"/>
                </a:solidFill>
                <a:latin typeface="??"/>
              </a:rPr>
            </a:b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    </a:t>
            </a:r>
            <a:r>
              <a:rPr lang="en-US" altLang="zh-CN" sz="2000" b="1" dirty="0">
                <a:solidFill>
                  <a:srgbClr val="000080"/>
                </a:solidFill>
                <a:latin typeface="??"/>
              </a:rPr>
              <a:t>private </a:t>
            </a:r>
            <a:r>
              <a:rPr lang="en-US" altLang="zh-CN" sz="2000" dirty="0" err="1">
                <a:solidFill>
                  <a:srgbClr val="000000"/>
                </a:solidFill>
                <a:latin typeface="??"/>
              </a:rPr>
              <a:t>TextView</a:t>
            </a: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 </a:t>
            </a:r>
            <a:r>
              <a:rPr lang="en-US" altLang="zh-CN" sz="2000" b="1" dirty="0">
                <a:solidFill>
                  <a:srgbClr val="660E7A"/>
                </a:solidFill>
                <a:latin typeface="??"/>
              </a:rPr>
              <a:t>title</a:t>
            </a: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;</a:t>
            </a:r>
            <a:br>
              <a:rPr lang="en-US" altLang="zh-CN" sz="2000" dirty="0">
                <a:solidFill>
                  <a:srgbClr val="000000"/>
                </a:solidFill>
                <a:latin typeface="??"/>
              </a:rPr>
            </a:b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    </a:t>
            </a:r>
            <a:r>
              <a:rPr lang="en-US" altLang="zh-CN" sz="2000" b="1" dirty="0">
                <a:solidFill>
                  <a:srgbClr val="000080"/>
                </a:solidFill>
                <a:latin typeface="??"/>
              </a:rPr>
              <a:t>private </a:t>
            </a:r>
            <a:r>
              <a:rPr lang="en-US" altLang="zh-CN" sz="2000" dirty="0" err="1">
                <a:solidFill>
                  <a:srgbClr val="000000"/>
                </a:solidFill>
                <a:latin typeface="??"/>
              </a:rPr>
              <a:t>TextView</a:t>
            </a: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 </a:t>
            </a:r>
            <a:r>
              <a:rPr lang="en-US" altLang="zh-CN" sz="2000" b="1" dirty="0">
                <a:solidFill>
                  <a:srgbClr val="660E7A"/>
                </a:solidFill>
                <a:latin typeface="??"/>
              </a:rPr>
              <a:t>info</a:t>
            </a: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;</a:t>
            </a:r>
            <a:br>
              <a:rPr lang="en-US" altLang="zh-CN" sz="2000" dirty="0">
                <a:solidFill>
                  <a:srgbClr val="000000"/>
                </a:solidFill>
                <a:latin typeface="??"/>
              </a:rPr>
            </a:b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    </a:t>
            </a:r>
            <a:r>
              <a:rPr lang="en-US" altLang="zh-CN" sz="2000" b="1" dirty="0">
                <a:solidFill>
                  <a:srgbClr val="000080"/>
                </a:solidFill>
                <a:latin typeface="??"/>
              </a:rPr>
              <a:t>private </a:t>
            </a:r>
            <a:r>
              <a:rPr lang="en-US" altLang="zh-CN" sz="2000" dirty="0" err="1">
                <a:solidFill>
                  <a:srgbClr val="000000"/>
                </a:solidFill>
                <a:latin typeface="??"/>
              </a:rPr>
              <a:t>ImageButton</a:t>
            </a: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 </a:t>
            </a:r>
            <a:r>
              <a:rPr lang="en-US" altLang="zh-CN" sz="2000" b="1" dirty="0" err="1">
                <a:solidFill>
                  <a:srgbClr val="660E7A"/>
                </a:solidFill>
                <a:latin typeface="??"/>
              </a:rPr>
              <a:t>btn</a:t>
            </a: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;</a:t>
            </a:r>
            <a:br>
              <a:rPr lang="en-US" altLang="zh-CN" sz="2000" dirty="0">
                <a:solidFill>
                  <a:srgbClr val="000000"/>
                </a:solidFill>
                <a:latin typeface="??"/>
              </a:rPr>
            </a:br>
            <a:br>
              <a:rPr lang="en-US" altLang="zh-CN" sz="2000" dirty="0">
                <a:solidFill>
                  <a:srgbClr val="000000"/>
                </a:solidFill>
                <a:latin typeface="??"/>
              </a:rPr>
            </a:b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    </a:t>
            </a:r>
            <a:r>
              <a:rPr lang="en-US" altLang="zh-CN" sz="2000" b="1" dirty="0">
                <a:solidFill>
                  <a:srgbClr val="000080"/>
                </a:solidFill>
                <a:latin typeface="??"/>
              </a:rPr>
              <a:t>public </a:t>
            </a:r>
            <a:r>
              <a:rPr lang="en-US" altLang="zh-CN" sz="2000" dirty="0" err="1">
                <a:solidFill>
                  <a:srgbClr val="000000"/>
                </a:solidFill>
                <a:latin typeface="??"/>
              </a:rPr>
              <a:t>ViewHolder</a:t>
            </a: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(</a:t>
            </a:r>
            <a:r>
              <a:rPr lang="en-US" altLang="zh-CN" sz="2000" dirty="0">
                <a:solidFill>
                  <a:srgbClr val="808000"/>
                </a:solidFill>
                <a:latin typeface="??"/>
              </a:rPr>
              <a:t>@</a:t>
            </a:r>
            <a:r>
              <a:rPr lang="en-US" altLang="zh-CN" sz="2000" dirty="0" err="1">
                <a:solidFill>
                  <a:srgbClr val="808000"/>
                </a:solidFill>
                <a:latin typeface="??"/>
              </a:rPr>
              <a:t>NonNull</a:t>
            </a:r>
            <a:r>
              <a:rPr lang="en-US" altLang="zh-CN" sz="2000" dirty="0">
                <a:solidFill>
                  <a:srgbClr val="808000"/>
                </a:solidFill>
                <a:latin typeface="??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View </a:t>
            </a:r>
            <a:r>
              <a:rPr lang="en-US" altLang="zh-CN" sz="2000" dirty="0" err="1">
                <a:solidFill>
                  <a:srgbClr val="000000"/>
                </a:solidFill>
                <a:latin typeface="??"/>
              </a:rPr>
              <a:t>itemView</a:t>
            </a: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) {</a:t>
            </a:r>
            <a:br>
              <a:rPr lang="en-US" altLang="zh-CN" sz="2000" dirty="0">
                <a:solidFill>
                  <a:srgbClr val="000000"/>
                </a:solidFill>
                <a:latin typeface="??"/>
              </a:rPr>
            </a:b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        </a:t>
            </a:r>
            <a:r>
              <a:rPr lang="en-US" altLang="zh-CN" sz="2000" b="1" dirty="0">
                <a:solidFill>
                  <a:srgbClr val="000080"/>
                </a:solidFill>
                <a:latin typeface="??"/>
              </a:rPr>
              <a:t>super</a:t>
            </a: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(</a:t>
            </a:r>
            <a:r>
              <a:rPr lang="en-US" altLang="zh-CN" sz="2000" dirty="0" err="1">
                <a:solidFill>
                  <a:srgbClr val="000000"/>
                </a:solidFill>
                <a:latin typeface="??"/>
              </a:rPr>
              <a:t>itemView</a:t>
            </a: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);</a:t>
            </a:r>
            <a:br>
              <a:rPr lang="en-US" altLang="zh-CN" sz="2000" dirty="0">
                <a:solidFill>
                  <a:srgbClr val="000000"/>
                </a:solidFill>
                <a:latin typeface="??"/>
              </a:rPr>
            </a:b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        </a:t>
            </a:r>
            <a:r>
              <a:rPr lang="en-US" altLang="zh-CN" sz="2000" b="1" dirty="0" err="1">
                <a:solidFill>
                  <a:srgbClr val="660E7A"/>
                </a:solidFill>
                <a:latin typeface="??"/>
              </a:rPr>
              <a:t>img</a:t>
            </a:r>
            <a:r>
              <a:rPr lang="en-US" altLang="zh-CN" sz="2000" b="1" dirty="0">
                <a:solidFill>
                  <a:srgbClr val="660E7A"/>
                </a:solidFill>
                <a:latin typeface="??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= (</a:t>
            </a:r>
            <a:r>
              <a:rPr lang="en-US" altLang="zh-CN" sz="2000" dirty="0" err="1">
                <a:solidFill>
                  <a:srgbClr val="000000"/>
                </a:solidFill>
                <a:latin typeface="??"/>
              </a:rPr>
              <a:t>ImageView</a:t>
            </a: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)</a:t>
            </a:r>
            <a:r>
              <a:rPr lang="en-US" altLang="zh-CN" sz="2000" dirty="0" err="1">
                <a:solidFill>
                  <a:srgbClr val="000000"/>
                </a:solidFill>
                <a:latin typeface="??"/>
              </a:rPr>
              <a:t>itemView.findViewById</a:t>
            </a: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(</a:t>
            </a:r>
            <a:r>
              <a:rPr lang="en-US" altLang="zh-CN" sz="2000" dirty="0" err="1">
                <a:solidFill>
                  <a:srgbClr val="000000"/>
                </a:solidFill>
                <a:latin typeface="??"/>
              </a:rPr>
              <a:t>R.id.</a:t>
            </a:r>
            <a:r>
              <a:rPr lang="en-US" altLang="zh-CN" sz="2000" b="1" i="1" dirty="0" err="1">
                <a:solidFill>
                  <a:srgbClr val="660E7A"/>
                </a:solidFill>
                <a:latin typeface="??"/>
              </a:rPr>
              <a:t>album_thumb</a:t>
            </a: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);</a:t>
            </a:r>
            <a:br>
              <a:rPr lang="en-US" altLang="zh-CN" sz="2000" dirty="0">
                <a:solidFill>
                  <a:srgbClr val="000000"/>
                </a:solidFill>
                <a:latin typeface="??"/>
              </a:rPr>
            </a:b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        </a:t>
            </a:r>
            <a:r>
              <a:rPr lang="en-US" altLang="zh-CN" sz="2000" b="1" dirty="0">
                <a:solidFill>
                  <a:srgbClr val="660E7A"/>
                </a:solidFill>
                <a:latin typeface="??"/>
              </a:rPr>
              <a:t>title </a:t>
            </a: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= (</a:t>
            </a:r>
            <a:r>
              <a:rPr lang="en-US" altLang="zh-CN" sz="2000" dirty="0" err="1">
                <a:solidFill>
                  <a:srgbClr val="000000"/>
                </a:solidFill>
                <a:latin typeface="??"/>
              </a:rPr>
              <a:t>TextView</a:t>
            </a: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)</a:t>
            </a:r>
            <a:r>
              <a:rPr lang="en-US" altLang="zh-CN" sz="2000" dirty="0" err="1">
                <a:solidFill>
                  <a:srgbClr val="000000"/>
                </a:solidFill>
                <a:latin typeface="??"/>
              </a:rPr>
              <a:t>itemView.findViewById</a:t>
            </a: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(</a:t>
            </a:r>
            <a:r>
              <a:rPr lang="en-US" altLang="zh-CN" sz="2000" dirty="0" err="1">
                <a:solidFill>
                  <a:srgbClr val="000000"/>
                </a:solidFill>
                <a:latin typeface="??"/>
              </a:rPr>
              <a:t>R.id.</a:t>
            </a:r>
            <a:r>
              <a:rPr lang="en-US" altLang="zh-CN" sz="2000" b="1" i="1" dirty="0" err="1">
                <a:solidFill>
                  <a:srgbClr val="660E7A"/>
                </a:solidFill>
                <a:latin typeface="??"/>
              </a:rPr>
              <a:t>album_title</a:t>
            </a: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);</a:t>
            </a:r>
            <a:br>
              <a:rPr lang="en-US" altLang="zh-CN" sz="2000" dirty="0">
                <a:solidFill>
                  <a:srgbClr val="000000"/>
                </a:solidFill>
                <a:latin typeface="??"/>
              </a:rPr>
            </a:b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        </a:t>
            </a:r>
            <a:r>
              <a:rPr lang="en-US" altLang="zh-CN" sz="2000" b="1" dirty="0">
                <a:solidFill>
                  <a:srgbClr val="660E7A"/>
                </a:solidFill>
                <a:latin typeface="??"/>
              </a:rPr>
              <a:t>info </a:t>
            </a: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= (</a:t>
            </a:r>
            <a:r>
              <a:rPr lang="en-US" altLang="zh-CN" sz="2000" dirty="0" err="1">
                <a:solidFill>
                  <a:srgbClr val="000000"/>
                </a:solidFill>
                <a:latin typeface="??"/>
              </a:rPr>
              <a:t>TextView</a:t>
            </a: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)</a:t>
            </a:r>
            <a:r>
              <a:rPr lang="en-US" altLang="zh-CN" sz="2000" dirty="0" err="1">
                <a:solidFill>
                  <a:srgbClr val="000000"/>
                </a:solidFill>
                <a:latin typeface="??"/>
              </a:rPr>
              <a:t>itemView.findViewById</a:t>
            </a: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(</a:t>
            </a:r>
            <a:r>
              <a:rPr lang="en-US" altLang="zh-CN" sz="2000" dirty="0" err="1">
                <a:solidFill>
                  <a:srgbClr val="000000"/>
                </a:solidFill>
                <a:latin typeface="??"/>
              </a:rPr>
              <a:t>R.id.</a:t>
            </a:r>
            <a:r>
              <a:rPr lang="en-US" altLang="zh-CN" sz="2000" b="1" i="1" dirty="0" err="1">
                <a:solidFill>
                  <a:srgbClr val="660E7A"/>
                </a:solidFill>
                <a:latin typeface="??"/>
              </a:rPr>
              <a:t>album_info</a:t>
            </a: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);</a:t>
            </a:r>
            <a:br>
              <a:rPr lang="en-US" altLang="zh-CN" sz="2000" dirty="0">
                <a:solidFill>
                  <a:srgbClr val="000000"/>
                </a:solidFill>
                <a:latin typeface="??"/>
              </a:rPr>
            </a:b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        </a:t>
            </a:r>
            <a:r>
              <a:rPr lang="en-US" altLang="zh-CN" sz="2000" b="1" dirty="0" err="1">
                <a:solidFill>
                  <a:srgbClr val="660E7A"/>
                </a:solidFill>
                <a:latin typeface="??"/>
              </a:rPr>
              <a:t>btn</a:t>
            </a:r>
            <a:r>
              <a:rPr lang="en-US" altLang="zh-CN" sz="2000" b="1" dirty="0">
                <a:solidFill>
                  <a:srgbClr val="660E7A"/>
                </a:solidFill>
                <a:latin typeface="??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= (</a:t>
            </a:r>
            <a:r>
              <a:rPr lang="en-US" altLang="zh-CN" sz="2000" dirty="0" err="1">
                <a:solidFill>
                  <a:srgbClr val="000000"/>
                </a:solidFill>
                <a:latin typeface="??"/>
              </a:rPr>
              <a:t>ImageButton</a:t>
            </a: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)</a:t>
            </a:r>
            <a:r>
              <a:rPr lang="en-US" altLang="zh-CN" sz="2000" dirty="0" err="1">
                <a:solidFill>
                  <a:srgbClr val="000000"/>
                </a:solidFill>
                <a:latin typeface="??"/>
              </a:rPr>
              <a:t>itemView.findViewById</a:t>
            </a: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(</a:t>
            </a:r>
            <a:r>
              <a:rPr lang="en-US" altLang="zh-CN" sz="2000" dirty="0" err="1">
                <a:solidFill>
                  <a:srgbClr val="000000"/>
                </a:solidFill>
                <a:latin typeface="??"/>
              </a:rPr>
              <a:t>R.id.</a:t>
            </a:r>
            <a:r>
              <a:rPr lang="en-US" altLang="zh-CN" sz="2000" b="1" i="1" dirty="0" err="1">
                <a:solidFill>
                  <a:srgbClr val="660E7A"/>
                </a:solidFill>
                <a:latin typeface="??"/>
              </a:rPr>
              <a:t>album_btn</a:t>
            </a: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);</a:t>
            </a:r>
            <a:br>
              <a:rPr lang="en-US" altLang="zh-CN" sz="2000" dirty="0">
                <a:solidFill>
                  <a:srgbClr val="000000"/>
                </a:solidFill>
                <a:latin typeface="??"/>
              </a:rPr>
            </a:b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    }</a:t>
            </a:r>
            <a:br>
              <a:rPr lang="en-US" altLang="zh-CN" sz="2000" dirty="0">
                <a:solidFill>
                  <a:srgbClr val="000000"/>
                </a:solidFill>
                <a:latin typeface="??"/>
              </a:rPr>
            </a:b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}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DC6E913B-6865-4E95-A604-406BB0BEE834}"/>
              </a:ext>
            </a:extLst>
          </p:cNvPr>
          <p:cNvSpPr txBox="1"/>
          <p:nvPr/>
        </p:nvSpPr>
        <p:spPr>
          <a:xfrm>
            <a:off x="5401292" y="1564277"/>
            <a:ext cx="3317942" cy="656796"/>
          </a:xfrm>
          <a:prstGeom prst="rect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txBody>
          <a:bodyPr wrap="square" lIns="28080" tIns="35662" rIns="28080" bIns="35662" rtlCol="0">
            <a:spAutoFit/>
          </a:bodyPr>
          <a:lstStyle/>
          <a:p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内部类，保存子项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item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布局实例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子项第一次出现时调用</a:t>
            </a:r>
          </a:p>
        </p:txBody>
      </p:sp>
    </p:spTree>
    <p:extLst>
      <p:ext uri="{BB962C8B-B14F-4D97-AF65-F5344CB8AC3E}">
        <p14:creationId xmlns:p14="http://schemas.microsoft.com/office/powerpoint/2010/main" val="5235326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608DA65-A2C8-495F-8531-FB2F90B84D95}"/>
              </a:ext>
            </a:extLst>
          </p:cNvPr>
          <p:cNvSpPr/>
          <p:nvPr/>
        </p:nvSpPr>
        <p:spPr>
          <a:xfrm>
            <a:off x="355600" y="300594"/>
            <a:ext cx="8458200" cy="25545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8BAB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i="1" dirty="0">
                <a:solidFill>
                  <a:srgbClr val="808080"/>
                </a:solidFill>
                <a:latin typeface="??"/>
              </a:rPr>
              <a:t>// </a:t>
            </a:r>
            <a:r>
              <a:rPr lang="zh-CN" altLang="en-US" sz="2000" i="1" dirty="0">
                <a:solidFill>
                  <a:srgbClr val="808080"/>
                </a:solidFill>
                <a:latin typeface="??"/>
              </a:rPr>
              <a:t>绑定数据到 </a:t>
            </a:r>
            <a:r>
              <a:rPr lang="en-US" altLang="zh-CN" sz="2000" i="1" dirty="0" err="1">
                <a:solidFill>
                  <a:srgbClr val="808080"/>
                </a:solidFill>
                <a:latin typeface="??"/>
              </a:rPr>
              <a:t>ItemView</a:t>
            </a:r>
            <a:r>
              <a:rPr lang="en-US" altLang="zh-CN" sz="2000" i="1" dirty="0">
                <a:solidFill>
                  <a:srgbClr val="808080"/>
                </a:solidFill>
                <a:latin typeface="??"/>
              </a:rPr>
              <a:t> </a:t>
            </a:r>
            <a:r>
              <a:rPr lang="zh-CN" altLang="en-US" sz="2000" i="1" dirty="0">
                <a:solidFill>
                  <a:srgbClr val="808080"/>
                </a:solidFill>
                <a:latin typeface="??"/>
              </a:rPr>
              <a:t>显示</a:t>
            </a:r>
            <a:br>
              <a:rPr lang="zh-CN" altLang="en-US" sz="2000" i="1" dirty="0">
                <a:solidFill>
                  <a:srgbClr val="808080"/>
                </a:solidFill>
                <a:latin typeface="??"/>
              </a:rPr>
            </a:br>
            <a:r>
              <a:rPr lang="en-US" altLang="zh-CN" sz="2000" dirty="0">
                <a:solidFill>
                  <a:srgbClr val="808000"/>
                </a:solidFill>
                <a:latin typeface="??"/>
              </a:rPr>
              <a:t>@Override</a:t>
            </a:r>
            <a:br>
              <a:rPr lang="en-US" altLang="zh-CN" sz="2000" dirty="0">
                <a:solidFill>
                  <a:srgbClr val="808000"/>
                </a:solidFill>
                <a:latin typeface="??"/>
              </a:rPr>
            </a:br>
            <a:r>
              <a:rPr lang="en-US" altLang="zh-CN" sz="2000" b="1" dirty="0">
                <a:solidFill>
                  <a:srgbClr val="000080"/>
                </a:solidFill>
                <a:latin typeface="??"/>
              </a:rPr>
              <a:t>public void </a:t>
            </a:r>
            <a:r>
              <a:rPr lang="en-US" altLang="zh-CN" sz="2000" dirty="0" err="1">
                <a:solidFill>
                  <a:srgbClr val="000000"/>
                </a:solidFill>
                <a:latin typeface="??"/>
              </a:rPr>
              <a:t>onBindViewHolder</a:t>
            </a: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(</a:t>
            </a:r>
            <a:r>
              <a:rPr lang="en-US" altLang="zh-CN" sz="2000" dirty="0">
                <a:solidFill>
                  <a:srgbClr val="808000"/>
                </a:solidFill>
                <a:latin typeface="??"/>
              </a:rPr>
              <a:t>@</a:t>
            </a:r>
            <a:r>
              <a:rPr lang="en-US" altLang="zh-CN" sz="2000" dirty="0" err="1">
                <a:solidFill>
                  <a:srgbClr val="808000"/>
                </a:solidFill>
                <a:latin typeface="??"/>
              </a:rPr>
              <a:t>NonNull</a:t>
            </a:r>
            <a:r>
              <a:rPr lang="en-US" altLang="zh-CN" sz="2000" dirty="0">
                <a:solidFill>
                  <a:srgbClr val="808000"/>
                </a:solidFill>
                <a:latin typeface="??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??"/>
              </a:rPr>
              <a:t>ViewHolder</a:t>
            </a: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 holder, </a:t>
            </a:r>
            <a:r>
              <a:rPr lang="en-US" altLang="zh-CN" sz="2000" b="1" dirty="0">
                <a:solidFill>
                  <a:srgbClr val="000080"/>
                </a:solidFill>
                <a:latin typeface="??"/>
              </a:rPr>
              <a:t>int </a:t>
            </a: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position) {</a:t>
            </a:r>
            <a:br>
              <a:rPr lang="en-US" altLang="zh-CN" sz="2000" dirty="0">
                <a:solidFill>
                  <a:srgbClr val="000000"/>
                </a:solidFill>
                <a:latin typeface="??"/>
              </a:rPr>
            </a:b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    </a:t>
            </a:r>
            <a:r>
              <a:rPr lang="en-US" altLang="zh-CN" sz="2000" dirty="0" err="1">
                <a:solidFill>
                  <a:srgbClr val="000000"/>
                </a:solidFill>
                <a:latin typeface="??"/>
              </a:rPr>
              <a:t>AlbumInfo</a:t>
            </a: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 data = </a:t>
            </a:r>
            <a:r>
              <a:rPr lang="en-US" altLang="zh-CN" sz="2000" b="1" dirty="0" err="1">
                <a:solidFill>
                  <a:srgbClr val="660E7A"/>
                </a:solidFill>
                <a:latin typeface="??"/>
              </a:rPr>
              <a:t>mData</a:t>
            </a:r>
            <a:r>
              <a:rPr lang="en-US" altLang="zh-CN" sz="2000" dirty="0" err="1">
                <a:solidFill>
                  <a:srgbClr val="000000"/>
                </a:solidFill>
                <a:latin typeface="??"/>
              </a:rPr>
              <a:t>.get</a:t>
            </a: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(position);</a:t>
            </a:r>
            <a:br>
              <a:rPr lang="en-US" altLang="zh-CN" sz="2000" dirty="0">
                <a:solidFill>
                  <a:srgbClr val="000000"/>
                </a:solidFill>
                <a:latin typeface="??"/>
              </a:rPr>
            </a:b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    </a:t>
            </a:r>
            <a:r>
              <a:rPr lang="en-US" altLang="zh-CN" sz="2000" dirty="0" err="1">
                <a:solidFill>
                  <a:srgbClr val="000000"/>
                </a:solidFill>
                <a:latin typeface="??"/>
              </a:rPr>
              <a:t>holder.</a:t>
            </a:r>
            <a:r>
              <a:rPr lang="en-US" altLang="zh-CN" sz="2000" b="1" dirty="0" err="1">
                <a:solidFill>
                  <a:srgbClr val="660E7A"/>
                </a:solidFill>
                <a:latin typeface="??"/>
              </a:rPr>
              <a:t>img</a:t>
            </a:r>
            <a:r>
              <a:rPr lang="en-US" altLang="zh-CN" sz="2000" dirty="0" err="1">
                <a:solidFill>
                  <a:srgbClr val="000000"/>
                </a:solidFill>
                <a:latin typeface="??"/>
              </a:rPr>
              <a:t>.setImageResource</a:t>
            </a: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(</a:t>
            </a:r>
            <a:r>
              <a:rPr lang="en-US" altLang="zh-CN" sz="2000" dirty="0" err="1">
                <a:solidFill>
                  <a:srgbClr val="000000"/>
                </a:solidFill>
                <a:latin typeface="??"/>
              </a:rPr>
              <a:t>data.getThumbId</a:t>
            </a: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());</a:t>
            </a:r>
            <a:br>
              <a:rPr lang="en-US" altLang="zh-CN" sz="2000" dirty="0">
                <a:solidFill>
                  <a:srgbClr val="000000"/>
                </a:solidFill>
                <a:latin typeface="??"/>
              </a:rPr>
            </a:b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    </a:t>
            </a:r>
            <a:r>
              <a:rPr lang="en-US" altLang="zh-CN" sz="2000" dirty="0" err="1">
                <a:solidFill>
                  <a:srgbClr val="000000"/>
                </a:solidFill>
                <a:latin typeface="??"/>
              </a:rPr>
              <a:t>holder.</a:t>
            </a:r>
            <a:r>
              <a:rPr lang="en-US" altLang="zh-CN" sz="2000" b="1" dirty="0" err="1">
                <a:solidFill>
                  <a:srgbClr val="660E7A"/>
                </a:solidFill>
                <a:latin typeface="??"/>
              </a:rPr>
              <a:t>title</a:t>
            </a:r>
            <a:r>
              <a:rPr lang="en-US" altLang="zh-CN" sz="2000" dirty="0" err="1">
                <a:solidFill>
                  <a:srgbClr val="000000"/>
                </a:solidFill>
                <a:latin typeface="??"/>
              </a:rPr>
              <a:t>.setText</a:t>
            </a: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(</a:t>
            </a:r>
            <a:r>
              <a:rPr lang="en-US" altLang="zh-CN" sz="2000" dirty="0" err="1">
                <a:solidFill>
                  <a:srgbClr val="000000"/>
                </a:solidFill>
                <a:latin typeface="??"/>
              </a:rPr>
              <a:t>data.getTitle</a:t>
            </a: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());</a:t>
            </a:r>
            <a:br>
              <a:rPr lang="en-US" altLang="zh-CN" sz="2000" dirty="0">
                <a:solidFill>
                  <a:srgbClr val="000000"/>
                </a:solidFill>
                <a:latin typeface="??"/>
              </a:rPr>
            </a:b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    </a:t>
            </a:r>
            <a:r>
              <a:rPr lang="en-US" altLang="zh-CN" sz="2000" dirty="0" err="1">
                <a:solidFill>
                  <a:srgbClr val="000000"/>
                </a:solidFill>
                <a:latin typeface="??"/>
              </a:rPr>
              <a:t>holder.</a:t>
            </a:r>
            <a:r>
              <a:rPr lang="en-US" altLang="zh-CN" sz="2000" b="1" dirty="0" err="1">
                <a:solidFill>
                  <a:srgbClr val="660E7A"/>
                </a:solidFill>
                <a:latin typeface="??"/>
              </a:rPr>
              <a:t>info</a:t>
            </a:r>
            <a:r>
              <a:rPr lang="en-US" altLang="zh-CN" sz="2000" dirty="0" err="1">
                <a:solidFill>
                  <a:srgbClr val="000000"/>
                </a:solidFill>
                <a:latin typeface="??"/>
              </a:rPr>
              <a:t>.setText</a:t>
            </a: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(</a:t>
            </a:r>
            <a:r>
              <a:rPr lang="en-US" altLang="zh-CN" sz="2000" dirty="0" err="1">
                <a:solidFill>
                  <a:srgbClr val="000000"/>
                </a:solidFill>
                <a:latin typeface="??"/>
              </a:rPr>
              <a:t>data.getInfo</a:t>
            </a: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());</a:t>
            </a:r>
            <a:br>
              <a:rPr lang="en-US" altLang="zh-CN" sz="2000" dirty="0">
                <a:solidFill>
                  <a:srgbClr val="000000"/>
                </a:solidFill>
                <a:latin typeface="??"/>
              </a:rPr>
            </a:b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}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9F7B3AF9-C1A6-4914-AD55-0D98E0C2C75A}"/>
              </a:ext>
            </a:extLst>
          </p:cNvPr>
          <p:cNvSpPr txBox="1"/>
          <p:nvPr/>
        </p:nvSpPr>
        <p:spPr>
          <a:xfrm>
            <a:off x="5350491" y="1833871"/>
            <a:ext cx="3391469" cy="949184"/>
          </a:xfrm>
          <a:prstGeom prst="rect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txBody>
          <a:bodyPr wrap="square" lIns="28080" tIns="35662" rIns="28080" bIns="35662" rtlCol="0">
            <a:spAutoFit/>
          </a:bodyPr>
          <a:lstStyle/>
          <a:p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对子项数据赋值，在每个子项滚动到屏幕内时执行，</a:t>
            </a:r>
            <a:r>
              <a:rPr lang="en-US" altLang="zh-CN" sz="1900" b="1" dirty="0" err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positon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表明要显示哪个子项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FF1E5F-D41D-4217-BDC7-33D8F07492A9}"/>
              </a:ext>
            </a:extLst>
          </p:cNvPr>
          <p:cNvSpPr/>
          <p:nvPr/>
        </p:nvSpPr>
        <p:spPr>
          <a:xfrm>
            <a:off x="342900" y="3565436"/>
            <a:ext cx="8458200" cy="13234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8BAB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808000"/>
                </a:solidFill>
                <a:latin typeface="??"/>
              </a:rPr>
              <a:t>@Override</a:t>
            </a:r>
            <a:br>
              <a:rPr lang="en-US" altLang="zh-CN" sz="2000" dirty="0">
                <a:solidFill>
                  <a:srgbClr val="808000"/>
                </a:solidFill>
                <a:latin typeface="??"/>
              </a:rPr>
            </a:br>
            <a:r>
              <a:rPr lang="en-US" altLang="zh-CN" sz="2000" b="1" dirty="0">
                <a:solidFill>
                  <a:srgbClr val="000080"/>
                </a:solidFill>
                <a:latin typeface="??"/>
              </a:rPr>
              <a:t>public int </a:t>
            </a:r>
            <a:r>
              <a:rPr lang="en-US" altLang="zh-CN" sz="2000" dirty="0" err="1">
                <a:solidFill>
                  <a:srgbClr val="000000"/>
                </a:solidFill>
                <a:latin typeface="??"/>
              </a:rPr>
              <a:t>getItemCount</a:t>
            </a: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() {</a:t>
            </a:r>
            <a:br>
              <a:rPr lang="en-US" altLang="zh-CN" sz="2000" dirty="0">
                <a:solidFill>
                  <a:srgbClr val="000000"/>
                </a:solidFill>
                <a:latin typeface="??"/>
              </a:rPr>
            </a:b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    </a:t>
            </a:r>
            <a:r>
              <a:rPr lang="en-US" altLang="zh-CN" sz="2000" b="1" dirty="0">
                <a:solidFill>
                  <a:srgbClr val="000080"/>
                </a:solidFill>
                <a:latin typeface="??"/>
              </a:rPr>
              <a:t>return </a:t>
            </a:r>
            <a:r>
              <a:rPr lang="en-US" altLang="zh-CN" sz="2000" b="1" dirty="0" err="1">
                <a:solidFill>
                  <a:srgbClr val="660E7A"/>
                </a:solidFill>
                <a:latin typeface="??"/>
              </a:rPr>
              <a:t>mData</a:t>
            </a:r>
            <a:r>
              <a:rPr lang="en-US" altLang="zh-CN" sz="2000" dirty="0" err="1">
                <a:solidFill>
                  <a:srgbClr val="000000"/>
                </a:solidFill>
                <a:latin typeface="??"/>
              </a:rPr>
              <a:t>.size</a:t>
            </a: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();</a:t>
            </a:r>
            <a:br>
              <a:rPr lang="en-US" altLang="zh-CN" sz="2000" dirty="0">
                <a:solidFill>
                  <a:srgbClr val="000000"/>
                </a:solidFill>
                <a:latin typeface="??"/>
              </a:rPr>
            </a:br>
            <a:r>
              <a:rPr lang="en-US" altLang="zh-CN" sz="2000" dirty="0">
                <a:solidFill>
                  <a:srgbClr val="000000"/>
                </a:solidFill>
                <a:latin typeface="??"/>
              </a:rPr>
              <a:t>}</a:t>
            </a:r>
            <a:endParaRPr lang="zh-CN" altLang="en-US" sz="2000" dirty="0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FE536BE2-120F-4B28-813F-B496F70EB9C5}"/>
              </a:ext>
            </a:extLst>
          </p:cNvPr>
          <p:cNvSpPr txBox="1"/>
          <p:nvPr/>
        </p:nvSpPr>
        <p:spPr>
          <a:xfrm>
            <a:off x="5337790" y="4455508"/>
            <a:ext cx="3391469" cy="364408"/>
          </a:xfrm>
          <a:prstGeom prst="rect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txBody>
          <a:bodyPr wrap="square" lIns="28080" tIns="35662" rIns="28080" bIns="35662" rtlCol="0">
            <a:spAutoFit/>
          </a:bodyPr>
          <a:lstStyle/>
          <a:p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获取一共有多少项子项</a:t>
            </a:r>
          </a:p>
        </p:txBody>
      </p:sp>
    </p:spTree>
    <p:extLst>
      <p:ext uri="{BB962C8B-B14F-4D97-AF65-F5344CB8AC3E}">
        <p14:creationId xmlns:p14="http://schemas.microsoft.com/office/powerpoint/2010/main" val="238770806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3EDF583B-6989-4A1F-B5AE-C33AB1CDBC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100"/>
            <a:ext cx="9144000" cy="58631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5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public 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ViewHolder onCreateViewHolder(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@NonNull 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ViewGroup parent, </a:t>
            </a:r>
            <a:r>
              <a:rPr kumimoji="0" lang="zh-CN" altLang="zh-CN" sz="15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int 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viewType) {</a:t>
            </a:r>
            <a:b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View view = LayoutInflater.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from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(parent.getContext())</a:t>
            </a:r>
            <a:b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.inflate(R.layout.</a:t>
            </a:r>
            <a:r>
              <a:rPr kumimoji="0" lang="zh-CN" altLang="zh-CN" sz="15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cardview_bt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,parent,</a:t>
            </a:r>
            <a:r>
              <a:rPr kumimoji="0" lang="zh-CN" altLang="zh-CN" sz="15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false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);</a:t>
            </a:r>
            <a:b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5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final 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ViewHolder holder = </a:t>
            </a:r>
            <a:r>
              <a:rPr kumimoji="0" lang="zh-CN" altLang="zh-CN" sz="15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new 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ViewHolder(view);</a:t>
            </a:r>
            <a:b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holder.</a:t>
            </a:r>
            <a:r>
              <a:rPr kumimoji="0" lang="zh-CN" altLang="zh-CN" sz="15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album_thumb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.setOnClickListener(</a:t>
            </a:r>
            <a:r>
              <a:rPr kumimoji="0" lang="zh-CN" altLang="zh-CN" sz="15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new 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View.OnClickListener()</a:t>
            </a:r>
            <a:b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{</a:t>
            </a:r>
            <a:b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@Override</a:t>
            </a:r>
            <a:b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15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public void 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onClick(View v)</a:t>
            </a:r>
            <a:b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{</a:t>
            </a:r>
            <a:b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15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int 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position = 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holder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.getAdapterPosition();</a:t>
            </a:r>
            <a:b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AlbumInfo data = </a:t>
            </a:r>
            <a:r>
              <a:rPr kumimoji="0" lang="zh-CN" altLang="zh-CN" sz="15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albumInfoList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.get(position);</a:t>
            </a:r>
            <a:b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Toast.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makeText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(v.getContext(),data.getTitle()+</a:t>
            </a:r>
            <a:r>
              <a:rPr kumimoji="0" lang="zh-CN" altLang="zh-CN" sz="15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"image"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,Toast.</a:t>
            </a:r>
            <a:r>
              <a:rPr kumimoji="0" lang="zh-CN" altLang="zh-CN" sz="15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LENGTH_SHORT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).show();</a:t>
            </a:r>
            <a:b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}</a:t>
            </a:r>
            <a:b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});</a:t>
            </a:r>
            <a:b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holder.</a:t>
            </a:r>
            <a:r>
              <a:rPr kumimoji="0" lang="zh-CN" altLang="zh-CN" sz="15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album_btn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.setOnClickListener(</a:t>
            </a:r>
            <a:r>
              <a:rPr kumimoji="0" lang="zh-CN" altLang="zh-CN" sz="15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new 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View.OnClickListener() {</a:t>
            </a:r>
            <a:b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@Override</a:t>
            </a:r>
            <a:b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15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public void 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onClick(View v)</a:t>
            </a:r>
            <a:b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{</a:t>
            </a:r>
            <a:b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15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int 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position = 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holder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.getAdapterPosition();</a:t>
            </a:r>
            <a:b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en-US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process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Info(position,v.getContext());</a:t>
            </a:r>
            <a:b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}</a:t>
            </a:r>
            <a:b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});</a:t>
            </a:r>
            <a:b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5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return 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holder;</a:t>
            </a:r>
            <a:b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  <a:endParaRPr kumimoji="0" lang="zh-CN" altLang="zh-CN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648C59C-39A6-4A02-B18D-66510F71B933}"/>
              </a:ext>
            </a:extLst>
          </p:cNvPr>
          <p:cNvSpPr/>
          <p:nvPr/>
        </p:nvSpPr>
        <p:spPr>
          <a:xfrm>
            <a:off x="438150" y="1304925"/>
            <a:ext cx="8582025" cy="2219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5CBB26-DE19-4262-AFAA-E533441D3857}"/>
              </a:ext>
            </a:extLst>
          </p:cNvPr>
          <p:cNvSpPr/>
          <p:nvPr/>
        </p:nvSpPr>
        <p:spPr>
          <a:xfrm>
            <a:off x="438151" y="3562349"/>
            <a:ext cx="6248400" cy="1838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C5ABD67-55DD-464E-9A49-D4A44A7D2D44}"/>
              </a:ext>
            </a:extLst>
          </p:cNvPr>
          <p:cNvSpPr txBox="1"/>
          <p:nvPr/>
        </p:nvSpPr>
        <p:spPr>
          <a:xfrm>
            <a:off x="7167563" y="3900839"/>
            <a:ext cx="1495424" cy="116134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子项布局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中各子控件的事件监听器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63963074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>
            <a:extLst>
              <a:ext uri="{FF2B5EF4-FFF2-40B4-BE49-F238E27FC236}">
                <a16:creationId xmlns:a16="http://schemas.microsoft.com/office/drawing/2014/main" id="{0B33FA23-7469-4B98-AFDD-25EA7DC48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" y="172699"/>
            <a:ext cx="8229600" cy="415043"/>
          </a:xfrm>
        </p:spPr>
        <p:txBody>
          <a:bodyPr/>
          <a:lstStyle/>
          <a:p>
            <a:pPr eaLnBrk="1" hangingPunct="1"/>
            <a:r>
              <a:rPr lang="zh-CN" altLang="en-US" sz="2800" dirty="0"/>
              <a:t>使用</a:t>
            </a:r>
            <a:r>
              <a:rPr lang="en-US" altLang="zh-CN" sz="2800" dirty="0" err="1"/>
              <a:t>RecycleView</a:t>
            </a:r>
            <a:r>
              <a:rPr lang="en-US" altLang="zh-CN" sz="2800" dirty="0"/>
              <a:t> </a:t>
            </a:r>
            <a:r>
              <a:rPr lang="zh-CN" altLang="en-US" sz="2800" dirty="0"/>
              <a:t>的步骤</a:t>
            </a:r>
          </a:p>
        </p:txBody>
      </p:sp>
      <p:sp>
        <p:nvSpPr>
          <p:cNvPr id="5" name="内容占位符 1">
            <a:extLst>
              <a:ext uri="{FF2B5EF4-FFF2-40B4-BE49-F238E27FC236}">
                <a16:creationId xmlns:a16="http://schemas.microsoft.com/office/drawing/2014/main" id="{76926C16-5E33-4B68-A363-04BC79AF4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256" y="653993"/>
            <a:ext cx="8386550" cy="4888307"/>
          </a:xfrm>
        </p:spPr>
        <p:txBody>
          <a:bodyPr/>
          <a:lstStyle/>
          <a:p>
            <a:pPr marL="0" indent="0" eaLnBrk="1" fontAlgn="auto" hangingPunct="1">
              <a:lnSpc>
                <a:spcPct val="150000"/>
              </a:lnSpc>
              <a:spcAft>
                <a:spcPts val="0"/>
              </a:spcAft>
              <a:buClr>
                <a:schemeClr val="accent3"/>
              </a:buClr>
              <a:buNone/>
              <a:defRPr/>
            </a:pPr>
            <a:r>
              <a:rPr lang="en-US" altLang="zh-CN" sz="1800" dirty="0"/>
              <a:t>(1) </a:t>
            </a:r>
            <a:r>
              <a:rPr lang="zh-CN" altLang="en-US" sz="1800" dirty="0"/>
              <a:t>在活动布局中添加</a:t>
            </a:r>
            <a:r>
              <a:rPr lang="en-US" altLang="zh-CN" sz="1800" dirty="0" err="1"/>
              <a:t>RecycleView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0" indent="0" eaLnBrk="1" fontAlgn="auto" hangingPunct="1">
              <a:lnSpc>
                <a:spcPct val="150000"/>
              </a:lnSpc>
              <a:spcAft>
                <a:spcPts val="0"/>
              </a:spcAft>
              <a:buClr>
                <a:schemeClr val="accent3"/>
              </a:buClr>
              <a:buNone/>
              <a:defRPr/>
            </a:pPr>
            <a:r>
              <a:rPr lang="en-US" altLang="zh-CN" sz="1800" dirty="0"/>
              <a:t>(2) </a:t>
            </a:r>
            <a:r>
              <a:rPr lang="zh-CN" altLang="en-US" sz="1800" b="1" dirty="0"/>
              <a:t>定义子项布局；</a:t>
            </a:r>
            <a:endParaRPr lang="en-US" altLang="zh-CN" sz="1800" dirty="0"/>
          </a:p>
          <a:p>
            <a:pPr marL="0" indent="0" eaLnBrk="1" fontAlgn="auto" hangingPunct="1">
              <a:lnSpc>
                <a:spcPct val="150000"/>
              </a:lnSpc>
              <a:spcAft>
                <a:spcPts val="0"/>
              </a:spcAft>
              <a:buClr>
                <a:schemeClr val="accent3"/>
              </a:buClr>
              <a:buNone/>
              <a:defRPr/>
            </a:pPr>
            <a:r>
              <a:rPr lang="en-US" altLang="zh-CN" sz="1800" dirty="0"/>
              <a:t>(3) </a:t>
            </a:r>
            <a:r>
              <a:rPr lang="zh-CN" altLang="en-US" sz="1800" dirty="0"/>
              <a:t>准备待填充的子项数据；</a:t>
            </a:r>
            <a:endParaRPr lang="en-US" altLang="zh-CN" sz="1800" dirty="0"/>
          </a:p>
          <a:p>
            <a:pPr marL="0" indent="0" eaLnBrk="1" fontAlgn="auto" hangingPunct="1">
              <a:lnSpc>
                <a:spcPct val="150000"/>
              </a:lnSpc>
              <a:spcAft>
                <a:spcPts val="0"/>
              </a:spcAft>
              <a:buClr>
                <a:schemeClr val="accent3"/>
              </a:buClr>
              <a:buNone/>
              <a:defRPr/>
            </a:pPr>
            <a:r>
              <a:rPr lang="en-US" altLang="zh-CN" sz="1800" dirty="0"/>
              <a:t>(4) </a:t>
            </a:r>
            <a:r>
              <a:rPr lang="zh-CN" altLang="en-US" sz="1800" b="1" dirty="0"/>
              <a:t>创建自定义适配器</a:t>
            </a:r>
            <a:r>
              <a:rPr lang="en-US" altLang="zh-CN" sz="1800" b="1" dirty="0" err="1"/>
              <a:t>AlbumAdapter</a:t>
            </a:r>
            <a:r>
              <a:rPr lang="zh-CN" altLang="en-US" sz="1800" b="1" dirty="0"/>
              <a:t>类</a:t>
            </a:r>
            <a:r>
              <a:rPr lang="zh-CN" altLang="en-US" sz="1800" dirty="0"/>
              <a:t>，实现适配器类，并设置子项布局中各控件的事件监听器；</a:t>
            </a:r>
            <a:endParaRPr lang="en-US" altLang="zh-CN" sz="1800" dirty="0"/>
          </a:p>
          <a:p>
            <a:pPr marL="0" indent="0" eaLnBrk="1" fontAlgn="auto" hangingPunct="1">
              <a:lnSpc>
                <a:spcPct val="150000"/>
              </a:lnSpc>
              <a:spcAft>
                <a:spcPts val="0"/>
              </a:spcAft>
              <a:buClr>
                <a:schemeClr val="accent3"/>
              </a:buClr>
              <a:buNone/>
              <a:defRPr/>
            </a:pPr>
            <a:r>
              <a:rPr lang="en-US" altLang="zh-CN" sz="1800" dirty="0"/>
              <a:t>(5)</a:t>
            </a:r>
            <a:r>
              <a:rPr lang="zh-CN" altLang="en-US" sz="1800" b="1" dirty="0"/>
              <a:t> 对</a:t>
            </a:r>
            <a:r>
              <a:rPr lang="en-US" altLang="zh-CN" sz="1800" dirty="0" err="1"/>
              <a:t>RecyclerView</a:t>
            </a:r>
            <a:r>
              <a:rPr lang="zh-CN" altLang="en-US" sz="1800" dirty="0"/>
              <a:t>进行配置，在</a:t>
            </a:r>
            <a:r>
              <a:rPr lang="en-US" altLang="zh-CN" sz="1800" dirty="0"/>
              <a:t>MainActivity.java</a:t>
            </a:r>
            <a:r>
              <a:rPr lang="zh-CN" altLang="en-US" sz="1800" dirty="0"/>
              <a:t>中完成如下设置：</a:t>
            </a:r>
            <a:endParaRPr lang="en-US" altLang="zh-CN" sz="1800" b="1" dirty="0"/>
          </a:p>
          <a:p>
            <a:pPr lvl="1" eaLnBrk="1" fontAlgn="auto" hangingPunct="1">
              <a:lnSpc>
                <a:spcPct val="150000"/>
              </a:lnSpc>
              <a:spcAft>
                <a:spcPts val="0"/>
              </a:spcAft>
              <a:buClr>
                <a:schemeClr val="accent3"/>
              </a:buClr>
              <a:defRPr/>
            </a:pPr>
            <a:r>
              <a:rPr lang="zh-CN" altLang="en-US" sz="1800" b="1" dirty="0"/>
              <a:t>调用</a:t>
            </a:r>
            <a:r>
              <a:rPr lang="en-US" altLang="zh-CN" sz="1800" b="1" dirty="0" err="1"/>
              <a:t>setLayoutManager</a:t>
            </a:r>
            <a:r>
              <a:rPr lang="zh-CN" altLang="en-US" sz="1800" b="1" dirty="0"/>
              <a:t>方法设置布局</a:t>
            </a:r>
          </a:p>
          <a:p>
            <a:pPr lvl="1" eaLnBrk="1" fontAlgn="auto" hangingPunct="1">
              <a:lnSpc>
                <a:spcPct val="150000"/>
              </a:lnSpc>
              <a:spcAft>
                <a:spcPts val="0"/>
              </a:spcAft>
              <a:buClr>
                <a:schemeClr val="accent3"/>
              </a:buClr>
              <a:defRPr/>
            </a:pPr>
            <a:r>
              <a:rPr lang="zh-CN" altLang="en-US" sz="1800" b="1" dirty="0"/>
              <a:t>调用</a:t>
            </a:r>
            <a:r>
              <a:rPr lang="en-US" altLang="zh-CN" sz="1800" b="1" dirty="0" err="1"/>
              <a:t>setItemAnimator</a:t>
            </a:r>
            <a:r>
              <a:rPr lang="zh-CN" altLang="en-US" sz="1800" b="1" dirty="0"/>
              <a:t>方法设置动画效果</a:t>
            </a:r>
          </a:p>
          <a:p>
            <a:pPr lvl="1" eaLnBrk="1" fontAlgn="auto" hangingPunct="1">
              <a:lnSpc>
                <a:spcPct val="150000"/>
              </a:lnSpc>
              <a:spcAft>
                <a:spcPts val="0"/>
              </a:spcAft>
              <a:buClr>
                <a:schemeClr val="accent3"/>
              </a:buClr>
              <a:defRPr/>
            </a:pPr>
            <a:r>
              <a:rPr lang="zh-CN" altLang="en-US" sz="1800" b="1" dirty="0"/>
              <a:t>调用</a:t>
            </a:r>
            <a:r>
              <a:rPr lang="en-US" altLang="zh-CN" sz="1800" b="1" dirty="0" err="1"/>
              <a:t>setAdapter</a:t>
            </a:r>
            <a:r>
              <a:rPr lang="zh-CN" altLang="en-US" sz="1800" b="1" dirty="0"/>
              <a:t>将数据和</a:t>
            </a:r>
            <a:r>
              <a:rPr lang="en-US" altLang="zh-CN" sz="1800" b="1" dirty="0" err="1"/>
              <a:t>AlbumAdapter</a:t>
            </a:r>
            <a:r>
              <a:rPr lang="zh-CN" altLang="en-US" sz="1800" b="1" dirty="0"/>
              <a:t>进行适配。</a:t>
            </a:r>
          </a:p>
          <a:p>
            <a:pPr lvl="1" eaLnBrk="1" fontAlgn="auto" hangingPunct="1">
              <a:lnSpc>
                <a:spcPct val="150000"/>
              </a:lnSpc>
              <a:spcAft>
                <a:spcPts val="0"/>
              </a:spcAft>
              <a:buClr>
                <a:schemeClr val="accent3"/>
              </a:buClr>
              <a:defRPr/>
            </a:pP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2210384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0C70777-9E31-4DF4-B098-6AED7D85670E}"/>
              </a:ext>
            </a:extLst>
          </p:cNvPr>
          <p:cNvSpPr/>
          <p:nvPr/>
        </p:nvSpPr>
        <p:spPr>
          <a:xfrm>
            <a:off x="0" y="0"/>
            <a:ext cx="9144000" cy="57554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8BAB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000080"/>
                </a:solidFill>
                <a:latin typeface="??"/>
              </a:rPr>
              <a:t>public class </a:t>
            </a:r>
            <a:r>
              <a:rPr lang="en-US" altLang="zh-CN" sz="1600" dirty="0" err="1">
                <a:solidFill>
                  <a:srgbClr val="000000"/>
                </a:solidFill>
                <a:latin typeface="??"/>
              </a:rPr>
              <a:t>MainActivity</a:t>
            </a:r>
            <a:r>
              <a:rPr lang="en-US" altLang="zh-CN" sz="1600" dirty="0">
                <a:solidFill>
                  <a:srgbClr val="000000"/>
                </a:solidFill>
                <a:latin typeface="??"/>
              </a:rPr>
              <a:t> </a:t>
            </a:r>
            <a:r>
              <a:rPr lang="en-US" altLang="zh-CN" sz="1600" b="1" dirty="0">
                <a:solidFill>
                  <a:srgbClr val="000080"/>
                </a:solidFill>
                <a:latin typeface="??"/>
              </a:rPr>
              <a:t>extends </a:t>
            </a:r>
            <a:r>
              <a:rPr lang="en-US" altLang="zh-CN" sz="1600" dirty="0" err="1">
                <a:solidFill>
                  <a:srgbClr val="000000"/>
                </a:solidFill>
                <a:latin typeface="??"/>
              </a:rPr>
              <a:t>AppCompatActivity</a:t>
            </a:r>
            <a:r>
              <a:rPr lang="en-US" altLang="zh-CN" sz="1600" dirty="0">
                <a:solidFill>
                  <a:srgbClr val="000000"/>
                </a:solidFill>
                <a:latin typeface="??"/>
              </a:rPr>
              <a:t> {</a:t>
            </a:r>
            <a:br>
              <a:rPr lang="en-US" altLang="zh-CN" sz="1600" dirty="0">
                <a:solidFill>
                  <a:srgbClr val="000000"/>
                </a:solidFill>
                <a:latin typeface="??"/>
              </a:rPr>
            </a:br>
            <a:r>
              <a:rPr lang="en-US" altLang="zh-CN" sz="1600" dirty="0">
                <a:solidFill>
                  <a:srgbClr val="000000"/>
                </a:solidFill>
                <a:latin typeface="??"/>
              </a:rPr>
              <a:t>    List&lt;</a:t>
            </a:r>
            <a:r>
              <a:rPr lang="en-US" altLang="zh-CN" sz="1600" dirty="0" err="1">
                <a:solidFill>
                  <a:srgbClr val="000000"/>
                </a:solidFill>
                <a:latin typeface="??"/>
              </a:rPr>
              <a:t>AlbumInfo</a:t>
            </a:r>
            <a:r>
              <a:rPr lang="en-US" altLang="zh-CN" sz="1600" dirty="0">
                <a:solidFill>
                  <a:srgbClr val="000000"/>
                </a:solidFill>
                <a:latin typeface="??"/>
              </a:rPr>
              <a:t>&gt; </a:t>
            </a:r>
            <a:r>
              <a:rPr lang="en-US" altLang="zh-CN" sz="1600" b="1" dirty="0" err="1">
                <a:solidFill>
                  <a:srgbClr val="660E7A"/>
                </a:solidFill>
                <a:latin typeface="??"/>
              </a:rPr>
              <a:t>mData</a:t>
            </a:r>
            <a:r>
              <a:rPr lang="en-US" altLang="zh-CN" sz="1600" dirty="0">
                <a:solidFill>
                  <a:srgbClr val="000000"/>
                </a:solidFill>
                <a:latin typeface="??"/>
              </a:rPr>
              <a:t>;</a:t>
            </a:r>
            <a:br>
              <a:rPr lang="en-US" altLang="zh-CN" sz="1600" dirty="0">
                <a:solidFill>
                  <a:srgbClr val="000000"/>
                </a:solidFill>
                <a:latin typeface="??"/>
              </a:rPr>
            </a:br>
            <a:r>
              <a:rPr lang="en-US" altLang="zh-CN" sz="1600" dirty="0">
                <a:solidFill>
                  <a:srgbClr val="000000"/>
                </a:solidFill>
                <a:latin typeface="??"/>
              </a:rPr>
              <a:t>    </a:t>
            </a:r>
            <a:r>
              <a:rPr lang="en-US" altLang="zh-CN" sz="1600" dirty="0">
                <a:solidFill>
                  <a:srgbClr val="808000"/>
                </a:solidFill>
                <a:latin typeface="??"/>
              </a:rPr>
              <a:t>@Override</a:t>
            </a:r>
            <a:br>
              <a:rPr lang="en-US" altLang="zh-CN" sz="1600" dirty="0">
                <a:solidFill>
                  <a:srgbClr val="808000"/>
                </a:solidFill>
                <a:latin typeface="??"/>
              </a:rPr>
            </a:br>
            <a:r>
              <a:rPr lang="en-US" altLang="zh-CN" sz="1600" dirty="0">
                <a:solidFill>
                  <a:srgbClr val="808000"/>
                </a:solidFill>
                <a:latin typeface="??"/>
              </a:rPr>
              <a:t>    </a:t>
            </a:r>
            <a:r>
              <a:rPr lang="en-US" altLang="zh-CN" sz="1600" b="1" dirty="0">
                <a:solidFill>
                  <a:srgbClr val="000080"/>
                </a:solidFill>
                <a:latin typeface="??"/>
              </a:rPr>
              <a:t>protected void </a:t>
            </a:r>
            <a:r>
              <a:rPr lang="en-US" altLang="zh-CN" sz="1600" dirty="0" err="1">
                <a:solidFill>
                  <a:srgbClr val="000000"/>
                </a:solidFill>
                <a:latin typeface="??"/>
              </a:rPr>
              <a:t>onCreate</a:t>
            </a:r>
            <a:r>
              <a:rPr lang="en-US" altLang="zh-CN" sz="1600" dirty="0">
                <a:solidFill>
                  <a:srgbClr val="000000"/>
                </a:solidFill>
                <a:latin typeface="??"/>
              </a:rPr>
              <a:t>(Bundle </a:t>
            </a:r>
            <a:r>
              <a:rPr lang="en-US" altLang="zh-CN" sz="1600" dirty="0" err="1">
                <a:solidFill>
                  <a:srgbClr val="000000"/>
                </a:solidFill>
                <a:latin typeface="??"/>
              </a:rPr>
              <a:t>savedInstanceState</a:t>
            </a:r>
            <a:r>
              <a:rPr lang="en-US" altLang="zh-CN" sz="1600" dirty="0">
                <a:solidFill>
                  <a:srgbClr val="000000"/>
                </a:solidFill>
                <a:latin typeface="??"/>
              </a:rPr>
              <a:t>) {</a:t>
            </a:r>
            <a:br>
              <a:rPr lang="en-US" altLang="zh-CN" sz="1600" dirty="0">
                <a:solidFill>
                  <a:srgbClr val="000000"/>
                </a:solidFill>
                <a:latin typeface="??"/>
              </a:rPr>
            </a:br>
            <a:r>
              <a:rPr lang="en-US" altLang="zh-CN" sz="1600" dirty="0">
                <a:solidFill>
                  <a:srgbClr val="000000"/>
                </a:solidFill>
                <a:latin typeface="??"/>
              </a:rPr>
              <a:t>        </a:t>
            </a:r>
            <a:r>
              <a:rPr lang="en-US" altLang="zh-CN" sz="1600" b="1" dirty="0" err="1">
                <a:solidFill>
                  <a:srgbClr val="000080"/>
                </a:solidFill>
                <a:latin typeface="??"/>
              </a:rPr>
              <a:t>super</a:t>
            </a:r>
            <a:r>
              <a:rPr lang="en-US" altLang="zh-CN" sz="1600" dirty="0" err="1">
                <a:solidFill>
                  <a:srgbClr val="000000"/>
                </a:solidFill>
                <a:latin typeface="??"/>
              </a:rPr>
              <a:t>.onCreate</a:t>
            </a:r>
            <a:r>
              <a:rPr lang="en-US" altLang="zh-CN" sz="1600" dirty="0">
                <a:solidFill>
                  <a:srgbClr val="000000"/>
                </a:solidFill>
                <a:latin typeface="??"/>
              </a:rPr>
              <a:t>(</a:t>
            </a:r>
            <a:r>
              <a:rPr lang="en-US" altLang="zh-CN" sz="1600" dirty="0" err="1">
                <a:solidFill>
                  <a:srgbClr val="000000"/>
                </a:solidFill>
                <a:latin typeface="??"/>
              </a:rPr>
              <a:t>savedInstanceState</a:t>
            </a:r>
            <a:r>
              <a:rPr lang="en-US" altLang="zh-CN" sz="1600" dirty="0">
                <a:solidFill>
                  <a:srgbClr val="000000"/>
                </a:solidFill>
                <a:latin typeface="??"/>
              </a:rPr>
              <a:t>);</a:t>
            </a:r>
            <a:br>
              <a:rPr lang="en-US" altLang="zh-CN" sz="1600" dirty="0">
                <a:solidFill>
                  <a:srgbClr val="000000"/>
                </a:solidFill>
                <a:latin typeface="??"/>
              </a:rPr>
            </a:br>
            <a:r>
              <a:rPr lang="en-US" altLang="zh-CN" sz="1600" dirty="0">
                <a:solidFill>
                  <a:srgbClr val="000000"/>
                </a:solidFill>
                <a:latin typeface="??"/>
              </a:rPr>
              <a:t>        </a:t>
            </a:r>
            <a:r>
              <a:rPr lang="en-US" altLang="zh-CN" sz="1600" dirty="0" err="1">
                <a:solidFill>
                  <a:srgbClr val="000000"/>
                </a:solidFill>
                <a:latin typeface="??"/>
              </a:rPr>
              <a:t>setContentView</a:t>
            </a:r>
            <a:r>
              <a:rPr lang="en-US" altLang="zh-CN" sz="1600" dirty="0">
                <a:solidFill>
                  <a:srgbClr val="000000"/>
                </a:solidFill>
                <a:latin typeface="??"/>
              </a:rPr>
              <a:t>(</a:t>
            </a:r>
            <a:r>
              <a:rPr lang="en-US" altLang="zh-CN" sz="1600" dirty="0" err="1">
                <a:solidFill>
                  <a:srgbClr val="000000"/>
                </a:solidFill>
                <a:latin typeface="??"/>
              </a:rPr>
              <a:t>R.layout.</a:t>
            </a:r>
            <a:r>
              <a:rPr lang="en-US" altLang="zh-CN" sz="1600" b="1" i="1" dirty="0" err="1">
                <a:solidFill>
                  <a:srgbClr val="660E7A"/>
                </a:solidFill>
                <a:latin typeface="??"/>
              </a:rPr>
              <a:t>activity_main</a:t>
            </a:r>
            <a:r>
              <a:rPr lang="en-US" altLang="zh-CN" sz="1600" dirty="0">
                <a:solidFill>
                  <a:srgbClr val="000000"/>
                </a:solidFill>
                <a:latin typeface="??"/>
              </a:rPr>
              <a:t>);</a:t>
            </a:r>
            <a:br>
              <a:rPr lang="en-US" altLang="zh-CN" sz="1600" dirty="0">
                <a:solidFill>
                  <a:srgbClr val="000000"/>
                </a:solidFill>
                <a:latin typeface="??"/>
              </a:rPr>
            </a:br>
            <a:r>
              <a:rPr lang="en-US" altLang="zh-CN" sz="1600" dirty="0">
                <a:solidFill>
                  <a:srgbClr val="000000"/>
                </a:solidFill>
                <a:latin typeface="??"/>
              </a:rPr>
              <a:t>        </a:t>
            </a:r>
            <a:r>
              <a:rPr lang="en-US" altLang="zh-CN" sz="1600" i="1" dirty="0">
                <a:solidFill>
                  <a:srgbClr val="808080"/>
                </a:solidFill>
                <a:latin typeface="??"/>
              </a:rPr>
              <a:t>//</a:t>
            </a:r>
            <a:r>
              <a:rPr lang="zh-CN" altLang="en-US" sz="1600" i="1" dirty="0">
                <a:solidFill>
                  <a:srgbClr val="808080"/>
                </a:solidFill>
                <a:latin typeface="??"/>
              </a:rPr>
              <a:t>视图</a:t>
            </a:r>
            <a:br>
              <a:rPr lang="zh-CN" altLang="en-US" sz="1600" i="1" dirty="0">
                <a:solidFill>
                  <a:srgbClr val="808080"/>
                </a:solidFill>
                <a:latin typeface="??"/>
              </a:rPr>
            </a:br>
            <a:r>
              <a:rPr lang="zh-CN" altLang="en-US" sz="1600" i="1" dirty="0">
                <a:solidFill>
                  <a:srgbClr val="808080"/>
                </a:solidFill>
                <a:latin typeface="??"/>
              </a:rPr>
              <a:t>        </a:t>
            </a:r>
            <a:r>
              <a:rPr lang="en-US" altLang="zh-CN" sz="1600" dirty="0" err="1">
                <a:solidFill>
                  <a:srgbClr val="000000"/>
                </a:solidFill>
                <a:latin typeface="??"/>
              </a:rPr>
              <a:t>RecyclerView</a:t>
            </a:r>
            <a:r>
              <a:rPr lang="en-US" altLang="zh-CN" sz="1600" dirty="0">
                <a:solidFill>
                  <a:srgbClr val="000000"/>
                </a:solidFill>
                <a:latin typeface="??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??"/>
              </a:rPr>
              <a:t>recyclerView</a:t>
            </a:r>
            <a:r>
              <a:rPr lang="en-US" altLang="zh-CN" sz="1600" dirty="0">
                <a:solidFill>
                  <a:srgbClr val="000000"/>
                </a:solidFill>
                <a:latin typeface="??"/>
              </a:rPr>
              <a:t> = (</a:t>
            </a:r>
            <a:r>
              <a:rPr lang="en-US" altLang="zh-CN" sz="1600" dirty="0" err="1">
                <a:solidFill>
                  <a:srgbClr val="000000"/>
                </a:solidFill>
                <a:latin typeface="??"/>
              </a:rPr>
              <a:t>RecyclerView</a:t>
            </a:r>
            <a:r>
              <a:rPr lang="en-US" altLang="zh-CN" sz="1600" dirty="0">
                <a:solidFill>
                  <a:srgbClr val="000000"/>
                </a:solidFill>
                <a:latin typeface="??"/>
              </a:rPr>
              <a:t>)</a:t>
            </a:r>
            <a:r>
              <a:rPr lang="en-US" altLang="zh-CN" sz="1600" dirty="0" err="1">
                <a:solidFill>
                  <a:srgbClr val="000000"/>
                </a:solidFill>
                <a:latin typeface="??"/>
              </a:rPr>
              <a:t>findViewById</a:t>
            </a:r>
            <a:r>
              <a:rPr lang="en-US" altLang="zh-CN" sz="1600" dirty="0">
                <a:solidFill>
                  <a:srgbClr val="000000"/>
                </a:solidFill>
                <a:latin typeface="??"/>
              </a:rPr>
              <a:t>(</a:t>
            </a:r>
            <a:r>
              <a:rPr lang="en-US" altLang="zh-CN" sz="1600" dirty="0" err="1">
                <a:solidFill>
                  <a:srgbClr val="000000"/>
                </a:solidFill>
                <a:latin typeface="??"/>
              </a:rPr>
              <a:t>R.id.</a:t>
            </a:r>
            <a:r>
              <a:rPr lang="en-US" altLang="zh-CN" sz="1600" b="1" i="1" dirty="0" err="1">
                <a:solidFill>
                  <a:srgbClr val="660E7A"/>
                </a:solidFill>
                <a:latin typeface="??"/>
              </a:rPr>
              <a:t>babyAlbumRecyclerView</a:t>
            </a:r>
            <a:r>
              <a:rPr lang="en-US" altLang="zh-CN" sz="1600" dirty="0">
                <a:solidFill>
                  <a:srgbClr val="000000"/>
                </a:solidFill>
                <a:latin typeface="??"/>
              </a:rPr>
              <a:t>);</a:t>
            </a:r>
            <a:br>
              <a:rPr lang="en-US" altLang="zh-CN" sz="1600" dirty="0">
                <a:solidFill>
                  <a:srgbClr val="000000"/>
                </a:solidFill>
                <a:latin typeface="??"/>
              </a:rPr>
            </a:br>
            <a:r>
              <a:rPr lang="en-US" altLang="zh-CN" sz="1600" dirty="0">
                <a:solidFill>
                  <a:srgbClr val="000000"/>
                </a:solidFill>
                <a:latin typeface="??"/>
              </a:rPr>
              <a:t>        </a:t>
            </a:r>
            <a:r>
              <a:rPr lang="en-US" altLang="zh-CN" sz="1600" i="1" dirty="0">
                <a:solidFill>
                  <a:srgbClr val="808080"/>
                </a:solidFill>
                <a:latin typeface="??"/>
              </a:rPr>
              <a:t>//</a:t>
            </a:r>
            <a:r>
              <a:rPr lang="zh-CN" altLang="en-US" sz="1600" i="1" dirty="0">
                <a:solidFill>
                  <a:srgbClr val="808080"/>
                </a:solidFill>
                <a:latin typeface="??"/>
              </a:rPr>
              <a:t>准备子项布局</a:t>
            </a:r>
            <a:r>
              <a:rPr lang="en-US" altLang="zh-CN" sz="1600" i="1" dirty="0" err="1">
                <a:solidFill>
                  <a:srgbClr val="808080"/>
                </a:solidFill>
                <a:latin typeface="??"/>
              </a:rPr>
              <a:t>cardview_bt.xml</a:t>
            </a:r>
            <a:br>
              <a:rPr lang="en-US" altLang="zh-CN" sz="1600" i="1" dirty="0">
                <a:solidFill>
                  <a:srgbClr val="808080"/>
                </a:solidFill>
                <a:latin typeface="??"/>
              </a:rPr>
            </a:br>
            <a:r>
              <a:rPr lang="en-US" altLang="zh-CN" sz="1600" i="1" dirty="0">
                <a:solidFill>
                  <a:srgbClr val="808080"/>
                </a:solidFill>
                <a:latin typeface="??"/>
              </a:rPr>
              <a:t>        //</a:t>
            </a:r>
            <a:r>
              <a:rPr lang="zh-CN" altLang="en-US" sz="1600" i="1" dirty="0">
                <a:solidFill>
                  <a:srgbClr val="808080"/>
                </a:solidFill>
                <a:latin typeface="??"/>
              </a:rPr>
              <a:t>数据</a:t>
            </a:r>
            <a:br>
              <a:rPr lang="zh-CN" altLang="en-US" sz="1600" i="1" dirty="0">
                <a:solidFill>
                  <a:srgbClr val="808080"/>
                </a:solidFill>
                <a:latin typeface="??"/>
              </a:rPr>
            </a:br>
            <a:r>
              <a:rPr lang="zh-CN" altLang="en-US" sz="1600" i="1" dirty="0">
                <a:solidFill>
                  <a:srgbClr val="808080"/>
                </a:solidFill>
                <a:latin typeface="??"/>
              </a:rPr>
              <a:t>        </a:t>
            </a:r>
            <a:r>
              <a:rPr lang="en-US" altLang="zh-CN" sz="1600" b="1" dirty="0" err="1">
                <a:solidFill>
                  <a:srgbClr val="660E7A"/>
                </a:solidFill>
                <a:latin typeface="??"/>
              </a:rPr>
              <a:t>mData</a:t>
            </a:r>
            <a:r>
              <a:rPr lang="en-US" altLang="zh-CN" sz="1600" b="1" dirty="0">
                <a:solidFill>
                  <a:srgbClr val="660E7A"/>
                </a:solidFill>
                <a:latin typeface="??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??"/>
              </a:rPr>
              <a:t>= </a:t>
            </a:r>
            <a:r>
              <a:rPr lang="en-US" altLang="zh-CN" sz="1600" dirty="0" err="1">
                <a:solidFill>
                  <a:srgbClr val="000000"/>
                </a:solidFill>
                <a:latin typeface="??"/>
              </a:rPr>
              <a:t>getData</a:t>
            </a:r>
            <a:r>
              <a:rPr lang="en-US" altLang="zh-CN" sz="1600" dirty="0">
                <a:solidFill>
                  <a:srgbClr val="000000"/>
                </a:solidFill>
                <a:latin typeface="??"/>
              </a:rPr>
              <a:t>();</a:t>
            </a:r>
            <a:br>
              <a:rPr lang="en-US" altLang="zh-CN" sz="1600" dirty="0">
                <a:solidFill>
                  <a:srgbClr val="000000"/>
                </a:solidFill>
                <a:latin typeface="??"/>
              </a:rPr>
            </a:br>
            <a:r>
              <a:rPr lang="en-US" altLang="zh-CN" sz="1600" dirty="0">
                <a:solidFill>
                  <a:srgbClr val="000000"/>
                </a:solidFill>
                <a:latin typeface="??"/>
              </a:rPr>
              <a:t>        </a:t>
            </a:r>
            <a:r>
              <a:rPr lang="en-US" altLang="zh-CN" sz="1600" i="1" dirty="0">
                <a:solidFill>
                  <a:srgbClr val="808080"/>
                </a:solidFill>
                <a:latin typeface="??"/>
              </a:rPr>
              <a:t>//</a:t>
            </a:r>
            <a:r>
              <a:rPr lang="zh-CN" altLang="en-US" sz="1600" i="1" dirty="0">
                <a:solidFill>
                  <a:srgbClr val="808080"/>
                </a:solidFill>
                <a:latin typeface="??"/>
              </a:rPr>
              <a:t>准备</a:t>
            </a:r>
            <a:r>
              <a:rPr lang="en-US" altLang="zh-CN" sz="1600" i="1" dirty="0">
                <a:solidFill>
                  <a:srgbClr val="808080"/>
                </a:solidFill>
                <a:latin typeface="??"/>
              </a:rPr>
              <a:t>Adapter</a:t>
            </a:r>
            <a:br>
              <a:rPr lang="en-US" altLang="zh-CN" sz="1600" i="1" dirty="0">
                <a:solidFill>
                  <a:srgbClr val="808080"/>
                </a:solidFill>
                <a:latin typeface="??"/>
              </a:rPr>
            </a:br>
            <a:r>
              <a:rPr lang="en-US" altLang="zh-CN" sz="1600" i="1" dirty="0">
                <a:solidFill>
                  <a:srgbClr val="808080"/>
                </a:solidFill>
                <a:latin typeface="??"/>
              </a:rPr>
              <a:t>        </a:t>
            </a:r>
            <a:r>
              <a:rPr lang="en-US" altLang="zh-CN" sz="1600" dirty="0" err="1">
                <a:solidFill>
                  <a:srgbClr val="000000"/>
                </a:solidFill>
                <a:latin typeface="??"/>
              </a:rPr>
              <a:t>AlbumAdapter</a:t>
            </a:r>
            <a:r>
              <a:rPr lang="en-US" altLang="zh-CN" sz="1600" dirty="0">
                <a:solidFill>
                  <a:srgbClr val="000000"/>
                </a:solidFill>
                <a:latin typeface="??"/>
              </a:rPr>
              <a:t> adapter = </a:t>
            </a:r>
            <a:r>
              <a:rPr lang="en-US" altLang="zh-CN" sz="1600" b="1" dirty="0">
                <a:solidFill>
                  <a:srgbClr val="000080"/>
                </a:solidFill>
                <a:latin typeface="??"/>
              </a:rPr>
              <a:t>new </a:t>
            </a:r>
            <a:r>
              <a:rPr lang="en-US" altLang="zh-CN" sz="1600" dirty="0" err="1">
                <a:solidFill>
                  <a:srgbClr val="000000"/>
                </a:solidFill>
                <a:latin typeface="??"/>
              </a:rPr>
              <a:t>AlbumAdapter</a:t>
            </a:r>
            <a:r>
              <a:rPr lang="en-US" altLang="zh-CN" sz="1600" dirty="0">
                <a:solidFill>
                  <a:srgbClr val="000000"/>
                </a:solidFill>
                <a:latin typeface="??"/>
              </a:rPr>
              <a:t>(</a:t>
            </a:r>
            <a:r>
              <a:rPr lang="en-US" altLang="zh-CN" sz="1600" b="1" dirty="0" err="1">
                <a:solidFill>
                  <a:srgbClr val="000080"/>
                </a:solidFill>
                <a:latin typeface="??"/>
              </a:rPr>
              <a:t>this</a:t>
            </a:r>
            <a:r>
              <a:rPr lang="en-US" altLang="zh-CN" sz="1600" dirty="0" err="1">
                <a:solidFill>
                  <a:srgbClr val="000000"/>
                </a:solidFill>
                <a:latin typeface="??"/>
              </a:rPr>
              <a:t>,</a:t>
            </a:r>
            <a:r>
              <a:rPr lang="en-US" altLang="zh-CN" sz="1600" b="1" dirty="0" err="1">
                <a:solidFill>
                  <a:srgbClr val="660E7A"/>
                </a:solidFill>
                <a:latin typeface="??"/>
              </a:rPr>
              <a:t>mData</a:t>
            </a:r>
            <a:r>
              <a:rPr lang="en-US" altLang="zh-CN" sz="1600" dirty="0">
                <a:solidFill>
                  <a:srgbClr val="000000"/>
                </a:solidFill>
                <a:latin typeface="??"/>
              </a:rPr>
              <a:t>);</a:t>
            </a:r>
            <a:br>
              <a:rPr lang="en-US" altLang="zh-CN" sz="1600" dirty="0">
                <a:solidFill>
                  <a:srgbClr val="000000"/>
                </a:solidFill>
                <a:latin typeface="??"/>
              </a:rPr>
            </a:br>
            <a:r>
              <a:rPr lang="en-US" altLang="zh-CN" sz="1600" dirty="0">
                <a:solidFill>
                  <a:srgbClr val="000000"/>
                </a:solidFill>
                <a:latin typeface="??"/>
              </a:rPr>
              <a:t>        </a:t>
            </a:r>
            <a:r>
              <a:rPr lang="en-US" altLang="zh-CN" sz="1600" i="1" dirty="0">
                <a:solidFill>
                  <a:srgbClr val="808080"/>
                </a:solidFill>
                <a:latin typeface="??"/>
              </a:rPr>
              <a:t>//</a:t>
            </a:r>
            <a:r>
              <a:rPr lang="zh-CN" altLang="en-US" sz="1600" i="1" dirty="0">
                <a:solidFill>
                  <a:srgbClr val="808080"/>
                </a:solidFill>
                <a:latin typeface="??"/>
              </a:rPr>
              <a:t>设置线性布局</a:t>
            </a:r>
            <a:br>
              <a:rPr lang="zh-CN" altLang="en-US" sz="1600" i="1" dirty="0">
                <a:solidFill>
                  <a:srgbClr val="808080"/>
                </a:solidFill>
                <a:latin typeface="??"/>
              </a:rPr>
            </a:br>
            <a:r>
              <a:rPr lang="zh-CN" altLang="en-US" sz="1600" i="1" dirty="0">
                <a:solidFill>
                  <a:srgbClr val="808080"/>
                </a:solidFill>
                <a:latin typeface="??"/>
              </a:rPr>
              <a:t>        </a:t>
            </a:r>
            <a:r>
              <a:rPr lang="en-US" altLang="zh-CN" sz="1600" dirty="0" err="1">
                <a:solidFill>
                  <a:srgbClr val="000000"/>
                </a:solidFill>
                <a:latin typeface="??"/>
              </a:rPr>
              <a:t>LinearLayoutManager</a:t>
            </a:r>
            <a:r>
              <a:rPr lang="en-US" altLang="zh-CN" sz="1600" dirty="0">
                <a:solidFill>
                  <a:srgbClr val="000000"/>
                </a:solidFill>
                <a:latin typeface="??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??"/>
              </a:rPr>
              <a:t>layoutManager</a:t>
            </a:r>
            <a:r>
              <a:rPr lang="en-US" altLang="zh-CN" sz="1600" dirty="0">
                <a:solidFill>
                  <a:srgbClr val="000000"/>
                </a:solidFill>
                <a:latin typeface="??"/>
              </a:rPr>
              <a:t> = </a:t>
            </a:r>
            <a:r>
              <a:rPr lang="en-US" altLang="zh-CN" sz="1600" b="1" dirty="0">
                <a:solidFill>
                  <a:srgbClr val="000080"/>
                </a:solidFill>
                <a:latin typeface="??"/>
              </a:rPr>
              <a:t>new </a:t>
            </a:r>
            <a:r>
              <a:rPr lang="en-US" altLang="zh-CN" sz="1600" dirty="0" err="1">
                <a:solidFill>
                  <a:srgbClr val="000000"/>
                </a:solidFill>
                <a:latin typeface="??"/>
              </a:rPr>
              <a:t>LinearLayoutManager</a:t>
            </a:r>
            <a:r>
              <a:rPr lang="en-US" altLang="zh-CN" sz="1600" dirty="0">
                <a:solidFill>
                  <a:srgbClr val="000000"/>
                </a:solidFill>
                <a:latin typeface="??"/>
              </a:rPr>
              <a:t>(</a:t>
            </a:r>
            <a:r>
              <a:rPr lang="en-US" altLang="zh-CN" sz="1600" b="1" dirty="0">
                <a:solidFill>
                  <a:srgbClr val="000080"/>
                </a:solidFill>
                <a:latin typeface="??"/>
              </a:rPr>
              <a:t>this</a:t>
            </a:r>
            <a:r>
              <a:rPr lang="en-US" altLang="zh-CN" sz="1600" dirty="0">
                <a:solidFill>
                  <a:srgbClr val="000000"/>
                </a:solidFill>
                <a:latin typeface="??"/>
              </a:rPr>
              <a:t>);</a:t>
            </a:r>
            <a:br>
              <a:rPr lang="en-US" altLang="zh-CN" sz="1600" dirty="0">
                <a:solidFill>
                  <a:srgbClr val="000000"/>
                </a:solidFill>
                <a:latin typeface="??"/>
              </a:rPr>
            </a:br>
            <a:r>
              <a:rPr lang="en-US" altLang="zh-CN" sz="1600" dirty="0">
                <a:solidFill>
                  <a:srgbClr val="000000"/>
                </a:solidFill>
                <a:latin typeface="??"/>
              </a:rPr>
              <a:t>        </a:t>
            </a:r>
            <a:r>
              <a:rPr lang="en-US" altLang="zh-CN" sz="1600" dirty="0" err="1">
                <a:solidFill>
                  <a:srgbClr val="000000"/>
                </a:solidFill>
                <a:latin typeface="??"/>
              </a:rPr>
              <a:t>recyclerView.setLayoutManager</a:t>
            </a:r>
            <a:r>
              <a:rPr lang="en-US" altLang="zh-CN" sz="1600" dirty="0">
                <a:solidFill>
                  <a:srgbClr val="000000"/>
                </a:solidFill>
                <a:latin typeface="??"/>
              </a:rPr>
              <a:t>(</a:t>
            </a:r>
            <a:r>
              <a:rPr lang="en-US" altLang="zh-CN" sz="1600" dirty="0" err="1">
                <a:solidFill>
                  <a:srgbClr val="000000"/>
                </a:solidFill>
                <a:latin typeface="??"/>
              </a:rPr>
              <a:t>layoutManager</a:t>
            </a:r>
            <a:r>
              <a:rPr lang="en-US" altLang="zh-CN" sz="1600" dirty="0">
                <a:solidFill>
                  <a:srgbClr val="000000"/>
                </a:solidFill>
                <a:latin typeface="??"/>
              </a:rPr>
              <a:t>);</a:t>
            </a:r>
            <a:br>
              <a:rPr lang="en-US" altLang="zh-CN" sz="1600" dirty="0">
                <a:solidFill>
                  <a:srgbClr val="000000"/>
                </a:solidFill>
                <a:latin typeface="??"/>
              </a:rPr>
            </a:br>
            <a:r>
              <a:rPr lang="en-US" altLang="zh-CN" sz="1600" dirty="0">
                <a:solidFill>
                  <a:srgbClr val="000000"/>
                </a:solidFill>
                <a:latin typeface="??"/>
              </a:rPr>
              <a:t>        </a:t>
            </a:r>
            <a:r>
              <a:rPr lang="en-US" altLang="zh-CN" sz="1600" i="1" dirty="0">
                <a:solidFill>
                  <a:srgbClr val="808080"/>
                </a:solidFill>
                <a:latin typeface="??"/>
              </a:rPr>
              <a:t>//</a:t>
            </a:r>
            <a:r>
              <a:rPr lang="zh-CN" altLang="en-US" sz="1600" i="1" dirty="0">
                <a:solidFill>
                  <a:srgbClr val="808080"/>
                </a:solidFill>
                <a:latin typeface="??"/>
              </a:rPr>
              <a:t>设置</a:t>
            </a:r>
            <a:r>
              <a:rPr lang="en-US" altLang="zh-CN" sz="1600" i="1" dirty="0" err="1">
                <a:solidFill>
                  <a:srgbClr val="808080"/>
                </a:solidFill>
                <a:latin typeface="??"/>
              </a:rPr>
              <a:t>ItemAnimator</a:t>
            </a:r>
            <a:br>
              <a:rPr lang="en-US" altLang="zh-CN" sz="1600" i="1" dirty="0">
                <a:solidFill>
                  <a:srgbClr val="808080"/>
                </a:solidFill>
                <a:latin typeface="??"/>
              </a:rPr>
            </a:br>
            <a:r>
              <a:rPr lang="en-US" altLang="zh-CN" sz="1600" i="1" dirty="0">
                <a:solidFill>
                  <a:srgbClr val="808080"/>
                </a:solidFill>
                <a:latin typeface="??"/>
              </a:rPr>
              <a:t>        </a:t>
            </a:r>
            <a:r>
              <a:rPr lang="en-US" altLang="zh-CN" sz="1600" dirty="0" err="1">
                <a:solidFill>
                  <a:srgbClr val="000000"/>
                </a:solidFill>
                <a:latin typeface="??"/>
              </a:rPr>
              <a:t>recyclerView.setItemAnimator</a:t>
            </a:r>
            <a:r>
              <a:rPr lang="en-US" altLang="zh-CN" sz="1600" dirty="0">
                <a:solidFill>
                  <a:srgbClr val="000000"/>
                </a:solidFill>
                <a:latin typeface="??"/>
              </a:rPr>
              <a:t>(</a:t>
            </a:r>
            <a:r>
              <a:rPr lang="en-US" altLang="zh-CN" sz="1600" b="1" dirty="0">
                <a:solidFill>
                  <a:srgbClr val="000080"/>
                </a:solidFill>
                <a:latin typeface="??"/>
              </a:rPr>
              <a:t>new </a:t>
            </a:r>
            <a:r>
              <a:rPr lang="en-US" altLang="zh-CN" sz="1600" dirty="0" err="1">
                <a:solidFill>
                  <a:srgbClr val="000000"/>
                </a:solidFill>
                <a:latin typeface="??"/>
              </a:rPr>
              <a:t>DefaultItemAnimator</a:t>
            </a:r>
            <a:r>
              <a:rPr lang="en-US" altLang="zh-CN" sz="1600" dirty="0">
                <a:solidFill>
                  <a:srgbClr val="000000"/>
                </a:solidFill>
                <a:latin typeface="??"/>
              </a:rPr>
              <a:t>());</a:t>
            </a:r>
            <a:br>
              <a:rPr lang="en-US" altLang="zh-CN" sz="1600" dirty="0">
                <a:solidFill>
                  <a:srgbClr val="000000"/>
                </a:solidFill>
                <a:latin typeface="??"/>
              </a:rPr>
            </a:br>
            <a:r>
              <a:rPr lang="en-US" altLang="zh-CN" sz="1600" dirty="0">
                <a:solidFill>
                  <a:srgbClr val="000000"/>
                </a:solidFill>
                <a:latin typeface="??"/>
              </a:rPr>
              <a:t>        </a:t>
            </a:r>
            <a:r>
              <a:rPr lang="en-US" altLang="zh-CN" sz="1600" i="1" dirty="0">
                <a:solidFill>
                  <a:srgbClr val="808080"/>
                </a:solidFill>
                <a:latin typeface="??"/>
              </a:rPr>
              <a:t>//</a:t>
            </a:r>
            <a:r>
              <a:rPr lang="zh-CN" altLang="en-US" sz="1600" i="1" dirty="0">
                <a:solidFill>
                  <a:srgbClr val="808080"/>
                </a:solidFill>
                <a:latin typeface="??"/>
              </a:rPr>
              <a:t>桥接</a:t>
            </a:r>
            <a:br>
              <a:rPr lang="zh-CN" altLang="en-US" sz="1600" i="1" dirty="0">
                <a:solidFill>
                  <a:srgbClr val="808080"/>
                </a:solidFill>
                <a:latin typeface="??"/>
              </a:rPr>
            </a:br>
            <a:r>
              <a:rPr lang="zh-CN" altLang="en-US" sz="1600" i="1" dirty="0">
                <a:solidFill>
                  <a:srgbClr val="808080"/>
                </a:solidFill>
                <a:latin typeface="??"/>
              </a:rPr>
              <a:t>        </a:t>
            </a:r>
            <a:r>
              <a:rPr lang="en-US" altLang="zh-CN" sz="1600" dirty="0" err="1">
                <a:solidFill>
                  <a:srgbClr val="000000"/>
                </a:solidFill>
                <a:latin typeface="??"/>
              </a:rPr>
              <a:t>recyclerView.setAdapter</a:t>
            </a:r>
            <a:r>
              <a:rPr lang="en-US" altLang="zh-CN" sz="1600" dirty="0">
                <a:solidFill>
                  <a:srgbClr val="000000"/>
                </a:solidFill>
                <a:latin typeface="??"/>
              </a:rPr>
              <a:t>(adapter);</a:t>
            </a:r>
            <a:br>
              <a:rPr lang="en-US" altLang="zh-CN" sz="1600" dirty="0">
                <a:solidFill>
                  <a:srgbClr val="000000"/>
                </a:solidFill>
                <a:latin typeface="??"/>
              </a:rPr>
            </a:br>
            <a:r>
              <a:rPr lang="en-US" altLang="zh-CN" sz="1600" dirty="0">
                <a:solidFill>
                  <a:srgbClr val="000000"/>
                </a:solidFill>
                <a:latin typeface="??"/>
              </a:rPr>
              <a:t>    }</a:t>
            </a:r>
            <a:br>
              <a:rPr lang="en-US" altLang="zh-CN" sz="1600" dirty="0">
                <a:solidFill>
                  <a:srgbClr val="000000"/>
                </a:solidFill>
                <a:latin typeface="??"/>
              </a:rPr>
            </a:br>
            <a:r>
              <a:rPr lang="en-US" altLang="zh-CN" sz="1600" dirty="0">
                <a:solidFill>
                  <a:srgbClr val="000000"/>
                </a:solidFill>
                <a:latin typeface="??"/>
              </a:rPr>
              <a:t>    </a:t>
            </a:r>
            <a:r>
              <a:rPr lang="en-US" altLang="zh-CN" sz="1600" b="1" dirty="0">
                <a:solidFill>
                  <a:srgbClr val="000080"/>
                </a:solidFill>
                <a:latin typeface="??"/>
              </a:rPr>
              <a:t>private </a:t>
            </a:r>
            <a:r>
              <a:rPr lang="en-US" altLang="zh-CN" sz="1600" dirty="0">
                <a:solidFill>
                  <a:srgbClr val="000000"/>
                </a:solidFill>
                <a:latin typeface="??"/>
              </a:rPr>
              <a:t>List&lt;</a:t>
            </a:r>
            <a:r>
              <a:rPr lang="en-US" altLang="zh-CN" sz="1600" dirty="0" err="1">
                <a:solidFill>
                  <a:srgbClr val="000000"/>
                </a:solidFill>
                <a:latin typeface="??"/>
              </a:rPr>
              <a:t>AlbumInfo</a:t>
            </a:r>
            <a:r>
              <a:rPr lang="en-US" altLang="zh-CN" sz="1600" dirty="0">
                <a:solidFill>
                  <a:srgbClr val="000000"/>
                </a:solidFill>
                <a:latin typeface="??"/>
              </a:rPr>
              <a:t>&gt; </a:t>
            </a:r>
            <a:r>
              <a:rPr lang="en-US" altLang="zh-CN" sz="1600" dirty="0" err="1">
                <a:solidFill>
                  <a:srgbClr val="000000"/>
                </a:solidFill>
                <a:latin typeface="??"/>
              </a:rPr>
              <a:t>getData</a:t>
            </a:r>
            <a:r>
              <a:rPr lang="en-US" altLang="zh-CN" sz="1600" dirty="0">
                <a:solidFill>
                  <a:srgbClr val="000000"/>
                </a:solidFill>
                <a:latin typeface="??"/>
              </a:rPr>
              <a:t>()   {… }</a:t>
            </a:r>
            <a:br>
              <a:rPr lang="en-US" altLang="zh-CN" sz="1600" dirty="0">
                <a:solidFill>
                  <a:srgbClr val="000000"/>
                </a:solidFill>
                <a:latin typeface="??"/>
              </a:rPr>
            </a:br>
            <a:r>
              <a:rPr lang="en-US" altLang="zh-CN" sz="1600" dirty="0">
                <a:solidFill>
                  <a:srgbClr val="000000"/>
                </a:solidFill>
                <a:latin typeface="??"/>
              </a:rPr>
              <a:t>}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22409BF-3D32-4260-B568-3BC32EE8C496}"/>
              </a:ext>
            </a:extLst>
          </p:cNvPr>
          <p:cNvSpPr/>
          <p:nvPr/>
        </p:nvSpPr>
        <p:spPr>
          <a:xfrm>
            <a:off x="381000" y="1511300"/>
            <a:ext cx="7505700" cy="720000"/>
          </a:xfrm>
          <a:prstGeom prst="rect">
            <a:avLst/>
          </a:prstGeom>
          <a:solidFill>
            <a:srgbClr val="FFC000">
              <a:alpha val="9020"/>
            </a:srgbClr>
          </a:solidFill>
          <a:ln w="28575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0CEFF7C-9268-4C5B-A466-B5C9FE16AF66}"/>
              </a:ext>
            </a:extLst>
          </p:cNvPr>
          <p:cNvSpPr/>
          <p:nvPr/>
        </p:nvSpPr>
        <p:spPr>
          <a:xfrm>
            <a:off x="381000" y="2244000"/>
            <a:ext cx="7505700" cy="486500"/>
          </a:xfrm>
          <a:prstGeom prst="rect">
            <a:avLst/>
          </a:prstGeom>
          <a:solidFill>
            <a:srgbClr val="FFC000">
              <a:alpha val="10980"/>
            </a:srgbClr>
          </a:solidFill>
          <a:ln w="28575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A120B93-E53A-4918-B1F4-5079DB77A33E}"/>
              </a:ext>
            </a:extLst>
          </p:cNvPr>
          <p:cNvSpPr/>
          <p:nvPr/>
        </p:nvSpPr>
        <p:spPr>
          <a:xfrm>
            <a:off x="381000" y="2753951"/>
            <a:ext cx="7505700" cy="486500"/>
          </a:xfrm>
          <a:prstGeom prst="rect">
            <a:avLst/>
          </a:prstGeom>
          <a:solidFill>
            <a:srgbClr val="FFC000">
              <a:alpha val="10980"/>
            </a:srgbClr>
          </a:solidFill>
          <a:ln w="28575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C828CDC-8E37-43AA-BD79-96F71811BCF6}"/>
              </a:ext>
            </a:extLst>
          </p:cNvPr>
          <p:cNvSpPr/>
          <p:nvPr/>
        </p:nvSpPr>
        <p:spPr>
          <a:xfrm>
            <a:off x="381000" y="4404951"/>
            <a:ext cx="7505700" cy="540000"/>
          </a:xfrm>
          <a:prstGeom prst="rect">
            <a:avLst/>
          </a:prstGeom>
          <a:solidFill>
            <a:srgbClr val="FFC000">
              <a:alpha val="14118"/>
            </a:srgbClr>
          </a:solidFill>
          <a:ln w="28575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266A3B9-A6E3-4EE4-BBC3-0B35F9AE6A5D}"/>
              </a:ext>
            </a:extLst>
          </p:cNvPr>
          <p:cNvSpPr/>
          <p:nvPr/>
        </p:nvSpPr>
        <p:spPr>
          <a:xfrm>
            <a:off x="381000" y="3240451"/>
            <a:ext cx="7505700" cy="1164500"/>
          </a:xfrm>
          <a:prstGeom prst="rect">
            <a:avLst/>
          </a:prstGeom>
          <a:solidFill>
            <a:srgbClr val="0000FF">
              <a:alpha val="10196"/>
            </a:srgbClr>
          </a:solidFill>
          <a:ln w="28575">
            <a:solidFill>
              <a:srgbClr val="0000F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AED4A56-16FB-46B4-977B-334BB2FDE266}"/>
              </a:ext>
            </a:extLst>
          </p:cNvPr>
          <p:cNvSpPr txBox="1"/>
          <p:nvPr/>
        </p:nvSpPr>
        <p:spPr>
          <a:xfrm>
            <a:off x="7886700" y="1639203"/>
            <a:ext cx="8763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View</a:t>
            </a:r>
            <a:endParaRPr lang="zh-CN" altLang="en-US" dirty="0" err="1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485BEC1-023B-4E2E-8FB1-5A9B04E6C746}"/>
              </a:ext>
            </a:extLst>
          </p:cNvPr>
          <p:cNvSpPr txBox="1"/>
          <p:nvPr/>
        </p:nvSpPr>
        <p:spPr>
          <a:xfrm>
            <a:off x="7886700" y="2272309"/>
            <a:ext cx="8763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数据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FF50668-B045-4F21-8AAB-4B6B1D47DA89}"/>
              </a:ext>
            </a:extLst>
          </p:cNvPr>
          <p:cNvSpPr txBox="1"/>
          <p:nvPr/>
        </p:nvSpPr>
        <p:spPr>
          <a:xfrm>
            <a:off x="7886700" y="2857500"/>
            <a:ext cx="1117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Adapter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C6AF3A4-30AD-471A-BA4C-CB831D88836D}"/>
              </a:ext>
            </a:extLst>
          </p:cNvPr>
          <p:cNvSpPr txBox="1"/>
          <p:nvPr/>
        </p:nvSpPr>
        <p:spPr>
          <a:xfrm>
            <a:off x="7886700" y="4395121"/>
            <a:ext cx="1117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Adapter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17EE873-D253-4FAE-8EF0-6EF09E71D808}"/>
              </a:ext>
            </a:extLst>
          </p:cNvPr>
          <p:cNvSpPr txBox="1"/>
          <p:nvPr/>
        </p:nvSpPr>
        <p:spPr>
          <a:xfrm>
            <a:off x="7886700" y="3666287"/>
            <a:ext cx="11176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RecyclerView</a:t>
            </a:r>
            <a:r>
              <a:rPr lang="en-US" altLang="zh-CN" sz="1400" dirty="0"/>
              <a:t> </a:t>
            </a:r>
            <a:r>
              <a:rPr lang="zh-CN" altLang="en-US" sz="1400" dirty="0"/>
              <a:t>配置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655A898-78FD-43E4-8FFE-8DF5ACBA54D4}"/>
              </a:ext>
            </a:extLst>
          </p:cNvPr>
          <p:cNvSpPr/>
          <p:nvPr/>
        </p:nvSpPr>
        <p:spPr>
          <a:xfrm>
            <a:off x="254000" y="5160395"/>
            <a:ext cx="7632700" cy="406041"/>
          </a:xfrm>
          <a:prstGeom prst="rect">
            <a:avLst/>
          </a:prstGeom>
          <a:solidFill>
            <a:srgbClr val="FFC000">
              <a:alpha val="10980"/>
            </a:srgbClr>
          </a:solidFill>
          <a:ln w="28575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82587A1-02F0-4CC3-A21E-71004E26F79E}"/>
              </a:ext>
            </a:extLst>
          </p:cNvPr>
          <p:cNvSpPr txBox="1"/>
          <p:nvPr/>
        </p:nvSpPr>
        <p:spPr>
          <a:xfrm>
            <a:off x="7886700" y="5178749"/>
            <a:ext cx="8763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数据</a:t>
            </a:r>
          </a:p>
        </p:txBody>
      </p:sp>
    </p:spTree>
    <p:extLst>
      <p:ext uri="{BB962C8B-B14F-4D97-AF65-F5344CB8AC3E}">
        <p14:creationId xmlns:p14="http://schemas.microsoft.com/office/powerpoint/2010/main" val="22299124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  <p:bldP spid="14" grpId="0"/>
      <p:bldP spid="15" grpId="0" animBg="1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增加单击事件处理：为每一个子项和按钮都增加单击事件处理</a:t>
            </a:r>
            <a:endParaRPr lang="en-US" altLang="zh-CN" dirty="0"/>
          </a:p>
          <a:p>
            <a:pPr lvl="1"/>
            <a:r>
              <a:rPr lang="zh-CN" altLang="en-US" dirty="0"/>
              <a:t>当单击的是按钮时，对话框</a:t>
            </a:r>
            <a:r>
              <a:rPr lang="en-US" altLang="zh-CN" dirty="0"/>
              <a:t>title</a:t>
            </a:r>
            <a:r>
              <a:rPr lang="zh-CN" altLang="en-US" dirty="0"/>
              <a:t>再原标题基础上增加显示“详情”二字</a:t>
            </a:r>
            <a:endParaRPr lang="en-US" altLang="zh-CN" dirty="0"/>
          </a:p>
          <a:p>
            <a:pPr lvl="1"/>
            <a:r>
              <a:rPr lang="zh-CN" altLang="en-US" dirty="0"/>
              <a:t>但单击的是子项的其它地方时，以</a:t>
            </a:r>
            <a:r>
              <a:rPr lang="en-US" altLang="zh-CN" dirty="0"/>
              <a:t>Toast</a:t>
            </a:r>
            <a:r>
              <a:rPr lang="zh-CN" altLang="en-US" dirty="0"/>
              <a:t>形式显示相关信息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项目拓展</a:t>
            </a:r>
          </a:p>
        </p:txBody>
      </p:sp>
    </p:spTree>
    <p:extLst>
      <p:ext uri="{BB962C8B-B14F-4D97-AF65-F5344CB8AC3E}">
        <p14:creationId xmlns:p14="http://schemas.microsoft.com/office/powerpoint/2010/main" val="3248405672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25915C9-351D-4932-8A82-DA764E37A58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178593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chemeClr val="bg2"/>
                </a:solidFill>
              </a14:hiddenLine>
            </a:ext>
          </a:extLst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按钮的单击事件写在哪？请分析合理性。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67C3022-A8FD-4B29-909B-A85F41EA929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28800" y="2045951"/>
            <a:ext cx="6400800" cy="53578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chemeClr val="bg2"/>
                </a:solidFill>
              </a14:hiddenLine>
            </a:ext>
          </a:extLst>
        </p:spPr>
        <p:txBody>
          <a:bodyPr vert="horz" wrap="none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MainActivity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450EBC2-E101-44A5-927B-FA36F161E47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28800" y="2522201"/>
            <a:ext cx="6400800" cy="53578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chemeClr val="bg2"/>
                </a:solidFill>
              </a14:hiddenLine>
            </a:ext>
          </a:extLst>
        </p:spPr>
        <p:txBody>
          <a:bodyPr vert="horz" wrap="none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AlbumAdapter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FE13D9F-8433-4D7D-AB1D-2B271996D9C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28800" y="2998451"/>
            <a:ext cx="6400800" cy="53578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chemeClr val="bg2"/>
                </a:solidFill>
              </a14:hiddenLine>
            </a:ext>
          </a:extLst>
        </p:spPr>
        <p:txBody>
          <a:bodyPr vert="horz" wrap="none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HolderView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43ACEDE-E1EA-4B44-951E-2CCEB84D15AF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28800" y="3474701"/>
            <a:ext cx="6400800" cy="53578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chemeClr val="bg2"/>
                </a:solidFill>
              </a14:hiddenLine>
            </a:ext>
          </a:extLst>
        </p:spPr>
        <p:txBody>
          <a:bodyPr vert="horz" wrap="none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onCreateViewHolder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()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936E61D-11EC-4776-86AE-D3DF4BB02726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57288" y="2099529"/>
            <a:ext cx="428625" cy="428625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F7965D52-FF83-47C5-A76A-715AE9610D94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57288" y="2575779"/>
            <a:ext cx="428625" cy="428625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A886866-C48F-4C03-BAF4-C6621406C657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57288" y="3052029"/>
            <a:ext cx="428625" cy="428625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D495589-4477-4AE8-914A-F2C494988B1D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157288" y="3528279"/>
            <a:ext cx="428625" cy="428625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F3CB93B3-ADCF-49E2-8B12-6E7E84C83604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515100" y="4903451"/>
            <a:ext cx="1285875" cy="34290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DE2B45C-5669-4E29-9591-B50CF3C4771A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828800" y="3950951"/>
            <a:ext cx="6400800" cy="53578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chemeClr val="bg2"/>
                </a:solidFill>
              </a14:hiddenLine>
            </a:ext>
          </a:extLst>
        </p:spPr>
        <p:txBody>
          <a:bodyPr vert="horz" wrap="none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onBindViewHolder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()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DC3373C0-6817-4BBB-9AC8-5E8762839B40}"/>
              </a:ext>
            </a:extLst>
          </p:cNvPr>
          <p:cNvSpPr>
            <a:spLocks noChangeAspect="1"/>
          </p:cNvSpPr>
          <p:nvPr>
            <p:custDataLst>
              <p:tags r:id="rId13"/>
            </p:custDataLst>
          </p:nvPr>
        </p:nvSpPr>
        <p:spPr>
          <a:xfrm>
            <a:off x="1157288" y="4004529"/>
            <a:ext cx="428625" cy="428625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E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F7BD0A4-1BA1-4BEF-94AA-E1F01AB7952B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828800" y="4427201"/>
            <a:ext cx="6400800" cy="53578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chemeClr val="bg2"/>
                </a:solidFill>
              </a14:hiddenLine>
            </a:ext>
          </a:extLst>
        </p:spPr>
        <p:txBody>
          <a:bodyPr vert="horz" wrap="none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getItemCount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()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5EF989FA-098F-4564-805D-2CF13A9E3A6D}"/>
              </a:ext>
            </a:extLst>
          </p:cNvPr>
          <p:cNvSpPr>
            <a:spLocks noChangeAspect="1"/>
          </p:cNvSpPr>
          <p:nvPr>
            <p:custDataLst>
              <p:tags r:id="rId15"/>
            </p:custDataLst>
          </p:nvPr>
        </p:nvSpPr>
        <p:spPr>
          <a:xfrm>
            <a:off x="1157288" y="4480779"/>
            <a:ext cx="428625" cy="428625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F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52AD728-6183-4FF8-A35B-3811356EB3CA}"/>
              </a:ext>
            </a:extLst>
          </p:cNvPr>
          <p:cNvGrpSpPr/>
          <p:nvPr>
            <p:custDataLst>
              <p:tags r:id="rId16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DEF02512-DDC2-4D72-98A3-AF4445F40888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635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6350" cap="flat" cmpd="sng" algn="ctr">
                  <a:solidFill>
                    <a:schemeClr val="accent3"/>
                  </a:solidFill>
                  <a:prstDash val="solid"/>
                  <a:miter lim="800000"/>
                </a14:hiddenLine>
              </a:ext>
            </a:ex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75B05F65-A9F5-446C-8A32-027AF5A30A8E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635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6350" cap="flat" cmpd="sng" algn="ctr">
                  <a:solidFill>
                    <a:schemeClr val="accent3"/>
                  </a:solidFill>
                  <a:prstDash val="solid"/>
                  <a:miter lim="800000"/>
                </a14:hiddenLine>
              </a:ext>
            </a:ex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428E9356-A0D9-49BE-A085-56F76600A741}"/>
                </a:ext>
              </a:extLst>
            </p:cNvPr>
            <p:cNvSpPr txBox="1"/>
            <p:nvPr>
              <p:custDataLst>
                <p:tags r:id="rId20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>
                  <a:solidFill>
                    <a:schemeClr val="bg2"/>
                  </a:solidFill>
                </a14:hiddenLine>
              </a:ext>
            </a:extLst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  <a:endParaRPr lang="zh-CN" altLang="en-US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5165D962-0B1E-478D-943E-91A7232236C2}"/>
                </a:ext>
              </a:extLst>
            </p:cNvPr>
            <p:cNvSpPr txBox="1"/>
            <p:nvPr>
              <p:custDataLst>
                <p:tags r:id="rId21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>
                  <a:solidFill>
                    <a:schemeClr val="bg2"/>
                  </a:solidFill>
                </a14:hiddenLine>
              </a:ext>
            </a:extLst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2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 dirty="0" err="1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2716A2D-3469-447E-A3CB-7C68BC0FF7F7}"/>
              </a:ext>
            </a:extLst>
          </p:cNvPr>
          <p:cNvPicPr>
            <a:picLocks/>
          </p:cNvPicPr>
          <p:nvPr>
            <p:custDataLst>
              <p:tags r:id="rId17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2974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 eaLnBrk="1" fontAlgn="auto" hangingPunct="1">
              <a:lnSpc>
                <a:spcPct val="150000"/>
              </a:lnSpc>
              <a:spcAft>
                <a:spcPts val="0"/>
              </a:spcAft>
              <a:buClr>
                <a:schemeClr val="accent3"/>
              </a:buClr>
              <a:defRPr/>
            </a:pPr>
            <a:r>
              <a:rPr lang="zh-CN" altLang="en-US" dirty="0"/>
              <a:t>增强版的</a:t>
            </a:r>
            <a:r>
              <a:rPr lang="en-US" altLang="zh-CN" dirty="0" err="1"/>
              <a:t>ListView</a:t>
            </a:r>
            <a:r>
              <a:rPr lang="zh-CN" altLang="en-US" dirty="0"/>
              <a:t>，一个强大的滑动组件。</a:t>
            </a:r>
            <a:endParaRPr lang="en-US" altLang="zh-CN" dirty="0"/>
          </a:p>
          <a:p>
            <a:pPr algn="just" eaLnBrk="1" fontAlgn="auto" hangingPunct="1">
              <a:lnSpc>
                <a:spcPct val="150000"/>
              </a:lnSpc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altLang="zh-CN" dirty="0"/>
              <a:t>Google</a:t>
            </a:r>
            <a:r>
              <a:rPr lang="zh-CN" altLang="en-US" dirty="0"/>
              <a:t>官方更加推荐使用</a:t>
            </a:r>
            <a:r>
              <a:rPr lang="en-US" altLang="zh-CN" dirty="0" err="1"/>
              <a:t>RecyclerView</a:t>
            </a:r>
            <a:r>
              <a:rPr lang="zh-CN" altLang="en-US" dirty="0"/>
              <a:t>。</a:t>
            </a:r>
            <a:endParaRPr lang="en-US" altLang="zh-CN" dirty="0"/>
          </a:p>
          <a:p>
            <a:pPr algn="just" eaLnBrk="1" fontAlgn="auto" hangingPunct="1">
              <a:lnSpc>
                <a:spcPct val="150000"/>
              </a:lnSpc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altLang="zh-CN" dirty="0" err="1"/>
              <a:t>RecyclerView</a:t>
            </a:r>
            <a:r>
              <a:rPr lang="zh-CN" altLang="en-US" dirty="0"/>
              <a:t>的出现会让很多开源项目被废弃，例如横向滚动的</a:t>
            </a:r>
            <a:r>
              <a:rPr lang="en-US" altLang="zh-CN" dirty="0" err="1"/>
              <a:t>ListView</a:t>
            </a:r>
            <a:r>
              <a:rPr lang="en-US" altLang="zh-CN" dirty="0"/>
              <a:t>, </a:t>
            </a:r>
            <a:r>
              <a:rPr lang="zh-CN" altLang="en-US" dirty="0"/>
              <a:t>横向滚动的</a:t>
            </a:r>
            <a:r>
              <a:rPr lang="en-US" altLang="zh-CN" dirty="0" err="1"/>
              <a:t>GridView</a:t>
            </a:r>
            <a:r>
              <a:rPr lang="en-US" altLang="zh-CN" dirty="0"/>
              <a:t>, </a:t>
            </a:r>
            <a:r>
              <a:rPr lang="zh-CN" altLang="en-US" dirty="0"/>
              <a:t>瀑布流控件，因为</a:t>
            </a:r>
            <a:r>
              <a:rPr lang="en-US" altLang="zh-CN" dirty="0" err="1"/>
              <a:t>RecyclerView</a:t>
            </a:r>
            <a:r>
              <a:rPr lang="zh-CN" altLang="en-US" dirty="0"/>
              <a:t>能够实现所有这些功能。</a:t>
            </a:r>
          </a:p>
        </p:txBody>
      </p:sp>
      <p:sp>
        <p:nvSpPr>
          <p:cNvPr id="95235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 RecycleView 简介</a:t>
            </a:r>
          </a:p>
        </p:txBody>
      </p:sp>
    </p:spTree>
    <p:extLst>
      <p:ext uri="{BB962C8B-B14F-4D97-AF65-F5344CB8AC3E}">
        <p14:creationId xmlns:p14="http://schemas.microsoft.com/office/powerpoint/2010/main" val="41082313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RecycleView</a:t>
            </a:r>
            <a:r>
              <a:rPr lang="zh-CN" altLang="en-US" dirty="0"/>
              <a:t>没有提供类似于</a:t>
            </a:r>
            <a:r>
              <a:rPr lang="en-US" altLang="zh-CN" dirty="0" err="1"/>
              <a:t>setOnItemClickListener</a:t>
            </a:r>
            <a:r>
              <a:rPr lang="en-US" altLang="zh-CN" dirty="0"/>
              <a:t>()</a:t>
            </a:r>
            <a:r>
              <a:rPr lang="zh-CN" altLang="en-US" dirty="0"/>
              <a:t>这样的注册监听器方法，不能为子项注册点击事件。</a:t>
            </a:r>
            <a:endParaRPr lang="en-US" altLang="zh-CN" dirty="0"/>
          </a:p>
          <a:p>
            <a:r>
              <a:rPr lang="zh-CN" altLang="en-US" dirty="0"/>
              <a:t>需要为子项的具体子控件逐一注册相应的点击事件，相比</a:t>
            </a:r>
            <a:r>
              <a:rPr lang="en-US" altLang="zh-CN" dirty="0" err="1"/>
              <a:t>ListView</a:t>
            </a:r>
            <a:r>
              <a:rPr lang="zh-CN" altLang="en-US" dirty="0"/>
              <a:t>来说要复杂一点。</a:t>
            </a:r>
            <a:endParaRPr lang="en-US" altLang="zh-CN" dirty="0"/>
          </a:p>
          <a:p>
            <a:r>
              <a:rPr lang="zh-CN" altLang="en-US" dirty="0"/>
              <a:t>方法：</a:t>
            </a:r>
            <a:endParaRPr lang="en-US" altLang="zh-CN" dirty="0"/>
          </a:p>
          <a:p>
            <a:pPr lvl="1"/>
            <a:r>
              <a:rPr lang="zh-CN" altLang="en-US" dirty="0"/>
              <a:t>在</a:t>
            </a:r>
            <a:r>
              <a:rPr lang="en-US" altLang="zh-CN" dirty="0" err="1"/>
              <a:t>onCreateViewHolder</a:t>
            </a:r>
            <a:r>
              <a:rPr lang="en-US" altLang="zh-CN" dirty="0"/>
              <a:t>()</a:t>
            </a:r>
            <a:r>
              <a:rPr lang="zh-CN" altLang="en-US" dirty="0"/>
              <a:t>中为</a:t>
            </a:r>
            <a:r>
              <a:rPr lang="en-US" altLang="zh-CN" dirty="0" err="1"/>
              <a:t>ViewHolder</a:t>
            </a:r>
            <a:r>
              <a:rPr lang="zh-CN" altLang="en-US" dirty="0"/>
              <a:t>中缓存的子项布局实例的各个</a:t>
            </a:r>
            <a:r>
              <a:rPr lang="en-US" altLang="zh-CN" dirty="0"/>
              <a:t>View</a:t>
            </a:r>
            <a:r>
              <a:rPr lang="zh-CN" altLang="en-US" dirty="0"/>
              <a:t>分别注册相应的点击事件。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RecycleView</a:t>
            </a:r>
            <a:r>
              <a:rPr lang="en-US" altLang="zh-CN" dirty="0"/>
              <a:t> </a:t>
            </a:r>
            <a:r>
              <a:rPr lang="zh-CN" altLang="en-US" dirty="0"/>
              <a:t>子项的点击事件</a:t>
            </a:r>
          </a:p>
        </p:txBody>
      </p:sp>
    </p:spTree>
    <p:extLst>
      <p:ext uri="{BB962C8B-B14F-4D97-AF65-F5344CB8AC3E}">
        <p14:creationId xmlns:p14="http://schemas.microsoft.com/office/powerpoint/2010/main" val="1283211850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77F9103-0889-4E08-AF8C-B7BB89D2E475}"/>
              </a:ext>
            </a:extLst>
          </p:cNvPr>
          <p:cNvSpPr/>
          <p:nvPr/>
        </p:nvSpPr>
        <p:spPr>
          <a:xfrm>
            <a:off x="0" y="0"/>
            <a:ext cx="9144000" cy="56323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8BAB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80"/>
                </a:solidFill>
                <a:latin typeface="??"/>
              </a:rPr>
              <a:t>public </a:t>
            </a:r>
            <a:r>
              <a:rPr lang="en-US" altLang="zh-CN" dirty="0" err="1">
                <a:solidFill>
                  <a:srgbClr val="000000"/>
                </a:solidFill>
                <a:latin typeface="??"/>
              </a:rPr>
              <a:t>ViewHolder</a:t>
            </a:r>
            <a:r>
              <a:rPr lang="en-US" altLang="zh-CN" dirty="0">
                <a:solidFill>
                  <a:srgbClr val="000000"/>
                </a:solidFill>
                <a:latin typeface="??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??"/>
              </a:rPr>
              <a:t>onCreateViewHolder</a:t>
            </a:r>
            <a:r>
              <a:rPr lang="en-US" altLang="zh-CN" dirty="0">
                <a:solidFill>
                  <a:srgbClr val="000000"/>
                </a:solidFill>
                <a:latin typeface="??"/>
              </a:rPr>
              <a:t>(</a:t>
            </a:r>
            <a:r>
              <a:rPr lang="en-US" altLang="zh-CN" dirty="0">
                <a:solidFill>
                  <a:srgbClr val="808000"/>
                </a:solidFill>
                <a:latin typeface="??"/>
              </a:rPr>
              <a:t>@</a:t>
            </a:r>
            <a:r>
              <a:rPr lang="en-US" altLang="zh-CN" dirty="0" err="1">
                <a:solidFill>
                  <a:srgbClr val="808000"/>
                </a:solidFill>
                <a:latin typeface="??"/>
              </a:rPr>
              <a:t>NonNull</a:t>
            </a:r>
            <a:r>
              <a:rPr lang="en-US" altLang="zh-CN" dirty="0">
                <a:solidFill>
                  <a:srgbClr val="808000"/>
                </a:solidFill>
                <a:latin typeface="??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??"/>
              </a:rPr>
              <a:t>ViewGroup</a:t>
            </a:r>
            <a:r>
              <a:rPr lang="en-US" altLang="zh-CN" dirty="0">
                <a:solidFill>
                  <a:srgbClr val="000000"/>
                </a:solidFill>
                <a:latin typeface="??"/>
              </a:rPr>
              <a:t> parent, </a:t>
            </a:r>
            <a:r>
              <a:rPr lang="en-US" altLang="zh-CN" b="1" dirty="0">
                <a:solidFill>
                  <a:srgbClr val="000080"/>
                </a:solidFill>
                <a:latin typeface="??"/>
              </a:rPr>
              <a:t>int </a:t>
            </a:r>
            <a:r>
              <a:rPr lang="en-US" altLang="zh-CN" dirty="0" err="1">
                <a:solidFill>
                  <a:srgbClr val="000000"/>
                </a:solidFill>
                <a:latin typeface="??"/>
              </a:rPr>
              <a:t>viewType</a:t>
            </a:r>
            <a:r>
              <a:rPr lang="en-US" altLang="zh-CN" dirty="0">
                <a:solidFill>
                  <a:srgbClr val="000000"/>
                </a:solidFill>
                <a:latin typeface="??"/>
              </a:rPr>
              <a:t>) {</a:t>
            </a:r>
            <a:br>
              <a:rPr lang="en-US" altLang="zh-CN" dirty="0">
                <a:solidFill>
                  <a:srgbClr val="000000"/>
                </a:solidFill>
                <a:latin typeface="??"/>
              </a:rPr>
            </a:br>
            <a:r>
              <a:rPr lang="en-US" altLang="zh-CN" dirty="0">
                <a:solidFill>
                  <a:srgbClr val="000000"/>
                </a:solidFill>
                <a:latin typeface="??"/>
              </a:rPr>
              <a:t>    View view = </a:t>
            </a:r>
            <a:r>
              <a:rPr lang="en-US" altLang="zh-CN" b="1" dirty="0" err="1">
                <a:solidFill>
                  <a:srgbClr val="660E7A"/>
                </a:solidFill>
                <a:latin typeface="??"/>
              </a:rPr>
              <a:t>mInflater</a:t>
            </a:r>
            <a:r>
              <a:rPr lang="en-US" altLang="zh-CN" dirty="0" err="1">
                <a:solidFill>
                  <a:srgbClr val="000000"/>
                </a:solidFill>
                <a:latin typeface="??"/>
              </a:rPr>
              <a:t>.inflate</a:t>
            </a:r>
            <a:r>
              <a:rPr lang="en-US" altLang="zh-CN" dirty="0">
                <a:solidFill>
                  <a:srgbClr val="000000"/>
                </a:solidFill>
                <a:latin typeface="??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??"/>
              </a:rPr>
              <a:t>R.layout.</a:t>
            </a:r>
            <a:r>
              <a:rPr lang="en-US" altLang="zh-CN" b="1" i="1" dirty="0" err="1">
                <a:solidFill>
                  <a:srgbClr val="660E7A"/>
                </a:solidFill>
                <a:latin typeface="??"/>
              </a:rPr>
              <a:t>cardview_bt</a:t>
            </a:r>
            <a:r>
              <a:rPr lang="en-US" altLang="zh-CN" dirty="0" err="1">
                <a:solidFill>
                  <a:srgbClr val="000000"/>
                </a:solidFill>
                <a:latin typeface="??"/>
              </a:rPr>
              <a:t>,parent,</a:t>
            </a:r>
            <a:r>
              <a:rPr lang="en-US" altLang="zh-CN" b="1" dirty="0" err="1">
                <a:solidFill>
                  <a:srgbClr val="000080"/>
                </a:solidFill>
                <a:latin typeface="??"/>
              </a:rPr>
              <a:t>false</a:t>
            </a:r>
            <a:r>
              <a:rPr lang="en-US" altLang="zh-CN" dirty="0">
                <a:solidFill>
                  <a:srgbClr val="000000"/>
                </a:solidFill>
                <a:latin typeface="??"/>
              </a:rPr>
              <a:t>);</a:t>
            </a:r>
            <a:br>
              <a:rPr lang="en-US" altLang="zh-CN" dirty="0">
                <a:solidFill>
                  <a:srgbClr val="000000"/>
                </a:solidFill>
                <a:latin typeface="??"/>
              </a:rPr>
            </a:br>
            <a:r>
              <a:rPr lang="en-US" altLang="zh-CN" dirty="0">
                <a:solidFill>
                  <a:srgbClr val="000000"/>
                </a:solidFill>
                <a:latin typeface="??"/>
              </a:rPr>
              <a:t>    </a:t>
            </a:r>
            <a:r>
              <a:rPr lang="en-US" altLang="zh-CN" b="1" dirty="0">
                <a:solidFill>
                  <a:srgbClr val="000080"/>
                </a:solidFill>
                <a:latin typeface="??"/>
              </a:rPr>
              <a:t>final </a:t>
            </a:r>
            <a:r>
              <a:rPr lang="en-US" altLang="zh-CN" dirty="0" err="1">
                <a:solidFill>
                  <a:srgbClr val="000000"/>
                </a:solidFill>
                <a:latin typeface="??"/>
              </a:rPr>
              <a:t>ViewHolder</a:t>
            </a:r>
            <a:r>
              <a:rPr lang="en-US" altLang="zh-CN" dirty="0">
                <a:solidFill>
                  <a:srgbClr val="000000"/>
                </a:solidFill>
                <a:latin typeface="??"/>
              </a:rPr>
              <a:t> holder = </a:t>
            </a:r>
            <a:r>
              <a:rPr lang="en-US" altLang="zh-CN" b="1" dirty="0">
                <a:solidFill>
                  <a:srgbClr val="000080"/>
                </a:solidFill>
                <a:latin typeface="??"/>
              </a:rPr>
              <a:t>new </a:t>
            </a:r>
            <a:r>
              <a:rPr lang="en-US" altLang="zh-CN" dirty="0" err="1">
                <a:solidFill>
                  <a:srgbClr val="000000"/>
                </a:solidFill>
                <a:latin typeface="??"/>
              </a:rPr>
              <a:t>ViewHolder</a:t>
            </a:r>
            <a:r>
              <a:rPr lang="en-US" altLang="zh-CN" dirty="0">
                <a:solidFill>
                  <a:srgbClr val="000000"/>
                </a:solidFill>
                <a:latin typeface="??"/>
              </a:rPr>
              <a:t>(view);</a:t>
            </a:r>
            <a:br>
              <a:rPr lang="en-US" altLang="zh-CN" dirty="0">
                <a:solidFill>
                  <a:srgbClr val="000000"/>
                </a:solidFill>
                <a:latin typeface="??"/>
              </a:rPr>
            </a:br>
            <a:r>
              <a:rPr lang="en-US" altLang="zh-CN" dirty="0">
                <a:solidFill>
                  <a:srgbClr val="000000"/>
                </a:solidFill>
                <a:latin typeface="??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??"/>
              </a:rPr>
              <a:t>holder.</a:t>
            </a:r>
            <a:r>
              <a:rPr lang="en-US" altLang="zh-CN" b="1" dirty="0" err="1">
                <a:solidFill>
                  <a:srgbClr val="660E7A"/>
                </a:solidFill>
                <a:latin typeface="??"/>
              </a:rPr>
              <a:t>img</a:t>
            </a:r>
            <a:r>
              <a:rPr lang="en-US" altLang="zh-CN" dirty="0" err="1">
                <a:solidFill>
                  <a:srgbClr val="000000"/>
                </a:solidFill>
                <a:latin typeface="??"/>
              </a:rPr>
              <a:t>.setOnClickListener</a:t>
            </a:r>
            <a:r>
              <a:rPr lang="en-US" altLang="zh-CN" dirty="0">
                <a:solidFill>
                  <a:srgbClr val="000000"/>
                </a:solidFill>
                <a:latin typeface="??"/>
              </a:rPr>
              <a:t>(</a:t>
            </a:r>
            <a:r>
              <a:rPr lang="en-US" altLang="zh-CN" b="1" dirty="0">
                <a:solidFill>
                  <a:srgbClr val="000080"/>
                </a:solidFill>
                <a:latin typeface="??"/>
              </a:rPr>
              <a:t>new </a:t>
            </a:r>
            <a:r>
              <a:rPr lang="en-US" altLang="zh-CN" dirty="0" err="1">
                <a:solidFill>
                  <a:srgbClr val="000000"/>
                </a:solidFill>
                <a:latin typeface="??"/>
              </a:rPr>
              <a:t>View.OnClickListener</a:t>
            </a:r>
            <a:r>
              <a:rPr lang="en-US" altLang="zh-CN" dirty="0">
                <a:solidFill>
                  <a:srgbClr val="000000"/>
                </a:solidFill>
                <a:latin typeface="??"/>
              </a:rPr>
              <a:t>() {</a:t>
            </a:r>
            <a:br>
              <a:rPr lang="en-US" altLang="zh-CN" dirty="0">
                <a:solidFill>
                  <a:srgbClr val="000000"/>
                </a:solidFill>
                <a:latin typeface="??"/>
              </a:rPr>
            </a:br>
            <a:r>
              <a:rPr lang="en-US" altLang="zh-CN" dirty="0">
                <a:solidFill>
                  <a:srgbClr val="000000"/>
                </a:solidFill>
                <a:latin typeface="??"/>
              </a:rPr>
              <a:t>        </a:t>
            </a:r>
            <a:r>
              <a:rPr lang="en-US" altLang="zh-CN" dirty="0">
                <a:solidFill>
                  <a:srgbClr val="808000"/>
                </a:solidFill>
                <a:latin typeface="??"/>
              </a:rPr>
              <a:t>@Override</a:t>
            </a:r>
            <a:br>
              <a:rPr lang="en-US" altLang="zh-CN" dirty="0">
                <a:solidFill>
                  <a:srgbClr val="808000"/>
                </a:solidFill>
                <a:latin typeface="??"/>
              </a:rPr>
            </a:br>
            <a:r>
              <a:rPr lang="en-US" altLang="zh-CN" dirty="0">
                <a:solidFill>
                  <a:srgbClr val="808000"/>
                </a:solidFill>
                <a:latin typeface="??"/>
              </a:rPr>
              <a:t>        </a:t>
            </a:r>
            <a:r>
              <a:rPr lang="en-US" altLang="zh-CN" b="1" dirty="0">
                <a:solidFill>
                  <a:srgbClr val="000080"/>
                </a:solidFill>
                <a:latin typeface="??"/>
              </a:rPr>
              <a:t>public void </a:t>
            </a:r>
            <a:r>
              <a:rPr lang="en-US" altLang="zh-CN" dirty="0" err="1">
                <a:solidFill>
                  <a:srgbClr val="000000"/>
                </a:solidFill>
                <a:latin typeface="??"/>
              </a:rPr>
              <a:t>onClick</a:t>
            </a:r>
            <a:r>
              <a:rPr lang="en-US" altLang="zh-CN" dirty="0">
                <a:solidFill>
                  <a:srgbClr val="000000"/>
                </a:solidFill>
                <a:latin typeface="??"/>
              </a:rPr>
              <a:t>(View v) {</a:t>
            </a:r>
            <a:br>
              <a:rPr lang="en-US" altLang="zh-CN" dirty="0">
                <a:solidFill>
                  <a:srgbClr val="000000"/>
                </a:solidFill>
                <a:latin typeface="??"/>
              </a:rPr>
            </a:br>
            <a:r>
              <a:rPr lang="en-US" altLang="zh-CN" dirty="0">
                <a:solidFill>
                  <a:srgbClr val="000000"/>
                </a:solidFill>
                <a:latin typeface="??"/>
              </a:rPr>
              <a:t>            </a:t>
            </a:r>
            <a:r>
              <a:rPr lang="en-US" altLang="zh-CN" b="1" dirty="0">
                <a:solidFill>
                  <a:srgbClr val="000080"/>
                </a:solidFill>
                <a:latin typeface="??"/>
              </a:rPr>
              <a:t>int </a:t>
            </a:r>
            <a:r>
              <a:rPr lang="en-US" altLang="zh-CN" dirty="0">
                <a:solidFill>
                  <a:srgbClr val="000000"/>
                </a:solidFill>
                <a:latin typeface="??"/>
              </a:rPr>
              <a:t>position </a:t>
            </a:r>
            <a:r>
              <a:rPr lang="en-US" altLang="zh-CN" b="1" dirty="0">
                <a:latin typeface="??"/>
              </a:rPr>
              <a:t>=</a:t>
            </a:r>
            <a:r>
              <a:rPr lang="en-US" altLang="zh-CN" b="1" dirty="0">
                <a:solidFill>
                  <a:srgbClr val="FF0000"/>
                </a:solidFill>
                <a:latin typeface="??"/>
              </a:rPr>
              <a:t> </a:t>
            </a:r>
            <a:r>
              <a:rPr lang="en-US" altLang="zh-CN" sz="2000" b="1" dirty="0" err="1">
                <a:solidFill>
                  <a:srgbClr val="FF0000"/>
                </a:solidFill>
                <a:latin typeface="??"/>
              </a:rPr>
              <a:t>holder.getAdapterPosition</a:t>
            </a:r>
            <a:r>
              <a:rPr lang="en-US" altLang="zh-CN" sz="2000" b="1" dirty="0">
                <a:solidFill>
                  <a:srgbClr val="FF0000"/>
                </a:solidFill>
                <a:latin typeface="??"/>
              </a:rPr>
              <a:t>();</a:t>
            </a:r>
            <a:br>
              <a:rPr lang="en-US" altLang="zh-CN" dirty="0">
                <a:solidFill>
                  <a:srgbClr val="000000"/>
                </a:solidFill>
                <a:latin typeface="??"/>
              </a:rPr>
            </a:br>
            <a:r>
              <a:rPr lang="en-US" altLang="zh-CN" dirty="0">
                <a:solidFill>
                  <a:srgbClr val="000000"/>
                </a:solidFill>
                <a:latin typeface="??"/>
              </a:rPr>
              <a:t>            </a:t>
            </a:r>
            <a:r>
              <a:rPr lang="en-US" altLang="zh-CN" dirty="0" err="1">
                <a:solidFill>
                  <a:srgbClr val="000000"/>
                </a:solidFill>
                <a:latin typeface="??"/>
              </a:rPr>
              <a:t>AlbumInfo</a:t>
            </a:r>
            <a:r>
              <a:rPr lang="en-US" altLang="zh-CN" dirty="0">
                <a:solidFill>
                  <a:srgbClr val="000000"/>
                </a:solidFill>
                <a:latin typeface="??"/>
              </a:rPr>
              <a:t> data = </a:t>
            </a:r>
            <a:r>
              <a:rPr lang="en-US" altLang="zh-CN" b="1" dirty="0" err="1">
                <a:solidFill>
                  <a:srgbClr val="660E7A"/>
                </a:solidFill>
                <a:latin typeface="??"/>
              </a:rPr>
              <a:t>mData</a:t>
            </a:r>
            <a:r>
              <a:rPr lang="en-US" altLang="zh-CN" dirty="0" err="1">
                <a:solidFill>
                  <a:srgbClr val="000000"/>
                </a:solidFill>
                <a:latin typeface="??"/>
              </a:rPr>
              <a:t>.get</a:t>
            </a:r>
            <a:r>
              <a:rPr lang="en-US" altLang="zh-CN" dirty="0">
                <a:solidFill>
                  <a:srgbClr val="000000"/>
                </a:solidFill>
                <a:latin typeface="??"/>
              </a:rPr>
              <a:t>(position);</a:t>
            </a:r>
            <a:br>
              <a:rPr lang="en-US" altLang="zh-CN" dirty="0">
                <a:solidFill>
                  <a:srgbClr val="000000"/>
                </a:solidFill>
                <a:latin typeface="??"/>
              </a:rPr>
            </a:br>
            <a:r>
              <a:rPr lang="en-US" altLang="zh-CN" dirty="0">
                <a:solidFill>
                  <a:srgbClr val="000000"/>
                </a:solidFill>
                <a:latin typeface="??"/>
              </a:rPr>
              <a:t>            </a:t>
            </a:r>
            <a:r>
              <a:rPr lang="en-US" altLang="zh-CN" dirty="0" err="1">
                <a:solidFill>
                  <a:srgbClr val="000000"/>
                </a:solidFill>
                <a:latin typeface="??"/>
              </a:rPr>
              <a:t>Toast.</a:t>
            </a:r>
            <a:r>
              <a:rPr lang="en-US" altLang="zh-CN" i="1" dirty="0" err="1">
                <a:solidFill>
                  <a:srgbClr val="000000"/>
                </a:solidFill>
                <a:latin typeface="??"/>
              </a:rPr>
              <a:t>makeText</a:t>
            </a:r>
            <a:r>
              <a:rPr lang="en-US" altLang="zh-CN" dirty="0">
                <a:solidFill>
                  <a:srgbClr val="000000"/>
                </a:solidFill>
                <a:latin typeface="??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??"/>
              </a:rPr>
              <a:t>v.getContext</a:t>
            </a:r>
            <a:r>
              <a:rPr lang="en-US" altLang="zh-CN" dirty="0">
                <a:solidFill>
                  <a:srgbClr val="000000"/>
                </a:solidFill>
                <a:latin typeface="??"/>
              </a:rPr>
              <a:t>(),</a:t>
            </a:r>
            <a:r>
              <a:rPr lang="en-US" altLang="zh-CN" dirty="0" err="1">
                <a:solidFill>
                  <a:srgbClr val="000000"/>
                </a:solidFill>
                <a:latin typeface="??"/>
              </a:rPr>
              <a:t>data.getTitle</a:t>
            </a:r>
            <a:r>
              <a:rPr lang="en-US" altLang="zh-CN" dirty="0">
                <a:solidFill>
                  <a:srgbClr val="000000"/>
                </a:solidFill>
                <a:latin typeface="??"/>
              </a:rPr>
              <a:t>()+</a:t>
            </a:r>
            <a:r>
              <a:rPr lang="en-US" altLang="zh-CN" b="1" dirty="0">
                <a:solidFill>
                  <a:srgbClr val="008000"/>
                </a:solidFill>
                <a:latin typeface="??"/>
              </a:rPr>
              <a:t>"image"</a:t>
            </a:r>
            <a:r>
              <a:rPr lang="en-US" altLang="zh-CN" dirty="0">
                <a:solidFill>
                  <a:srgbClr val="000000"/>
                </a:solidFill>
                <a:latin typeface="??"/>
              </a:rPr>
              <a:t>,</a:t>
            </a:r>
            <a:r>
              <a:rPr lang="en-US" altLang="zh-CN" dirty="0" err="1">
                <a:solidFill>
                  <a:srgbClr val="000000"/>
                </a:solidFill>
                <a:latin typeface="??"/>
              </a:rPr>
              <a:t>Toast.</a:t>
            </a:r>
            <a:r>
              <a:rPr lang="en-US" altLang="zh-CN" b="1" i="1" dirty="0" err="1">
                <a:solidFill>
                  <a:srgbClr val="660E7A"/>
                </a:solidFill>
                <a:latin typeface="??"/>
              </a:rPr>
              <a:t>LENGTH_SHORT</a:t>
            </a:r>
            <a:r>
              <a:rPr lang="en-US" altLang="zh-CN" dirty="0">
                <a:solidFill>
                  <a:srgbClr val="000000"/>
                </a:solidFill>
                <a:latin typeface="??"/>
              </a:rPr>
              <a:t>).show();</a:t>
            </a:r>
            <a:br>
              <a:rPr lang="en-US" altLang="zh-CN" dirty="0">
                <a:solidFill>
                  <a:srgbClr val="000000"/>
                </a:solidFill>
                <a:latin typeface="??"/>
              </a:rPr>
            </a:br>
            <a:r>
              <a:rPr lang="en-US" altLang="zh-CN" dirty="0">
                <a:solidFill>
                  <a:srgbClr val="000000"/>
                </a:solidFill>
                <a:latin typeface="??"/>
              </a:rPr>
              <a:t>        }</a:t>
            </a:r>
            <a:br>
              <a:rPr lang="en-US" altLang="zh-CN" dirty="0">
                <a:solidFill>
                  <a:srgbClr val="000000"/>
                </a:solidFill>
                <a:latin typeface="??"/>
              </a:rPr>
            </a:br>
            <a:r>
              <a:rPr lang="en-US" altLang="zh-CN" dirty="0">
                <a:solidFill>
                  <a:srgbClr val="000000"/>
                </a:solidFill>
                <a:latin typeface="??"/>
              </a:rPr>
              <a:t>    });</a:t>
            </a:r>
            <a:br>
              <a:rPr lang="en-US" altLang="zh-CN" dirty="0">
                <a:solidFill>
                  <a:srgbClr val="000000"/>
                </a:solidFill>
                <a:latin typeface="??"/>
              </a:rPr>
            </a:br>
            <a:r>
              <a:rPr lang="en-US" altLang="zh-CN" dirty="0">
                <a:solidFill>
                  <a:srgbClr val="000000"/>
                </a:solidFill>
                <a:latin typeface="??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??"/>
              </a:rPr>
              <a:t>holder.</a:t>
            </a:r>
            <a:r>
              <a:rPr lang="en-US" altLang="zh-CN" b="1" dirty="0" err="1">
                <a:solidFill>
                  <a:srgbClr val="660E7A"/>
                </a:solidFill>
                <a:latin typeface="??"/>
              </a:rPr>
              <a:t>btn</a:t>
            </a:r>
            <a:r>
              <a:rPr lang="en-US" altLang="zh-CN" dirty="0" err="1">
                <a:solidFill>
                  <a:srgbClr val="000000"/>
                </a:solidFill>
                <a:latin typeface="??"/>
              </a:rPr>
              <a:t>.setOnClickListener</a:t>
            </a:r>
            <a:r>
              <a:rPr lang="en-US" altLang="zh-CN" dirty="0">
                <a:solidFill>
                  <a:srgbClr val="000000"/>
                </a:solidFill>
                <a:latin typeface="??"/>
              </a:rPr>
              <a:t>(</a:t>
            </a:r>
            <a:r>
              <a:rPr lang="en-US" altLang="zh-CN" b="1" dirty="0">
                <a:solidFill>
                  <a:srgbClr val="000080"/>
                </a:solidFill>
                <a:latin typeface="??"/>
              </a:rPr>
              <a:t>new </a:t>
            </a:r>
            <a:r>
              <a:rPr lang="en-US" altLang="zh-CN" dirty="0" err="1">
                <a:solidFill>
                  <a:srgbClr val="000000"/>
                </a:solidFill>
                <a:latin typeface="??"/>
              </a:rPr>
              <a:t>View.OnClickListener</a:t>
            </a:r>
            <a:r>
              <a:rPr lang="en-US" altLang="zh-CN" dirty="0">
                <a:solidFill>
                  <a:srgbClr val="000000"/>
                </a:solidFill>
                <a:latin typeface="??"/>
              </a:rPr>
              <a:t>() {</a:t>
            </a:r>
            <a:br>
              <a:rPr lang="en-US" altLang="zh-CN" dirty="0">
                <a:solidFill>
                  <a:srgbClr val="000000"/>
                </a:solidFill>
                <a:latin typeface="??"/>
              </a:rPr>
            </a:br>
            <a:r>
              <a:rPr lang="en-US" altLang="zh-CN" dirty="0">
                <a:solidFill>
                  <a:srgbClr val="000000"/>
                </a:solidFill>
                <a:latin typeface="??"/>
              </a:rPr>
              <a:t>        </a:t>
            </a:r>
            <a:r>
              <a:rPr lang="en-US" altLang="zh-CN" dirty="0">
                <a:solidFill>
                  <a:srgbClr val="808000"/>
                </a:solidFill>
                <a:latin typeface="??"/>
              </a:rPr>
              <a:t>@Override</a:t>
            </a:r>
            <a:br>
              <a:rPr lang="en-US" altLang="zh-CN" dirty="0">
                <a:solidFill>
                  <a:srgbClr val="808000"/>
                </a:solidFill>
                <a:latin typeface="??"/>
              </a:rPr>
            </a:br>
            <a:r>
              <a:rPr lang="en-US" altLang="zh-CN" dirty="0">
                <a:solidFill>
                  <a:srgbClr val="808000"/>
                </a:solidFill>
                <a:latin typeface="??"/>
              </a:rPr>
              <a:t>        </a:t>
            </a:r>
            <a:r>
              <a:rPr lang="en-US" altLang="zh-CN" b="1" dirty="0">
                <a:solidFill>
                  <a:srgbClr val="000080"/>
                </a:solidFill>
                <a:latin typeface="??"/>
              </a:rPr>
              <a:t>public void </a:t>
            </a:r>
            <a:r>
              <a:rPr lang="en-US" altLang="zh-CN" dirty="0" err="1">
                <a:solidFill>
                  <a:srgbClr val="000000"/>
                </a:solidFill>
                <a:latin typeface="??"/>
              </a:rPr>
              <a:t>onClick</a:t>
            </a:r>
            <a:r>
              <a:rPr lang="en-US" altLang="zh-CN" dirty="0">
                <a:solidFill>
                  <a:srgbClr val="000000"/>
                </a:solidFill>
                <a:latin typeface="??"/>
              </a:rPr>
              <a:t>(View v) {</a:t>
            </a:r>
            <a:br>
              <a:rPr lang="en-US" altLang="zh-CN" dirty="0">
                <a:solidFill>
                  <a:srgbClr val="000000"/>
                </a:solidFill>
                <a:latin typeface="??"/>
              </a:rPr>
            </a:br>
            <a:r>
              <a:rPr lang="en-US" altLang="zh-CN" dirty="0">
                <a:solidFill>
                  <a:srgbClr val="000000"/>
                </a:solidFill>
                <a:latin typeface="??"/>
              </a:rPr>
              <a:t>            </a:t>
            </a:r>
            <a:r>
              <a:rPr lang="en-US" altLang="zh-CN" b="1" dirty="0">
                <a:solidFill>
                  <a:srgbClr val="000080"/>
                </a:solidFill>
                <a:latin typeface="??"/>
              </a:rPr>
              <a:t>int </a:t>
            </a:r>
            <a:r>
              <a:rPr lang="en-US" altLang="zh-CN" dirty="0">
                <a:solidFill>
                  <a:srgbClr val="000000"/>
                </a:solidFill>
                <a:latin typeface="??"/>
              </a:rPr>
              <a:t>position = </a:t>
            </a:r>
            <a:r>
              <a:rPr lang="en-US" altLang="zh-CN" dirty="0" err="1">
                <a:solidFill>
                  <a:srgbClr val="660E7A"/>
                </a:solidFill>
                <a:latin typeface="??"/>
              </a:rPr>
              <a:t>holder</a:t>
            </a:r>
            <a:r>
              <a:rPr lang="en-US" altLang="zh-CN" dirty="0" err="1">
                <a:solidFill>
                  <a:srgbClr val="000000"/>
                </a:solidFill>
                <a:latin typeface="??"/>
              </a:rPr>
              <a:t>.getAdapterPosition</a:t>
            </a:r>
            <a:r>
              <a:rPr lang="en-US" altLang="zh-CN" dirty="0">
                <a:solidFill>
                  <a:srgbClr val="000000"/>
                </a:solidFill>
                <a:latin typeface="??"/>
              </a:rPr>
              <a:t>();</a:t>
            </a:r>
            <a:br>
              <a:rPr lang="en-US" altLang="zh-CN" dirty="0">
                <a:solidFill>
                  <a:srgbClr val="000000"/>
                </a:solidFill>
                <a:latin typeface="??"/>
              </a:rPr>
            </a:br>
            <a:r>
              <a:rPr lang="en-US" altLang="zh-CN" dirty="0">
                <a:solidFill>
                  <a:srgbClr val="000000"/>
                </a:solidFill>
                <a:latin typeface="??"/>
              </a:rPr>
              <a:t>            </a:t>
            </a:r>
            <a:r>
              <a:rPr lang="en-US" altLang="zh-CN" dirty="0" err="1">
                <a:solidFill>
                  <a:srgbClr val="000000"/>
                </a:solidFill>
                <a:latin typeface="??"/>
              </a:rPr>
              <a:t>showInfo</a:t>
            </a:r>
            <a:r>
              <a:rPr lang="en-US" altLang="zh-CN" dirty="0">
                <a:solidFill>
                  <a:srgbClr val="000000"/>
                </a:solidFill>
                <a:latin typeface="??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??"/>
              </a:rPr>
              <a:t>position,v.getContext</a:t>
            </a:r>
            <a:r>
              <a:rPr lang="en-US" altLang="zh-CN" dirty="0">
                <a:solidFill>
                  <a:srgbClr val="000000"/>
                </a:solidFill>
                <a:latin typeface="??"/>
              </a:rPr>
              <a:t>());</a:t>
            </a:r>
            <a:br>
              <a:rPr lang="en-US" altLang="zh-CN" dirty="0">
                <a:solidFill>
                  <a:srgbClr val="000000"/>
                </a:solidFill>
                <a:latin typeface="??"/>
              </a:rPr>
            </a:br>
            <a:r>
              <a:rPr lang="en-US" altLang="zh-CN" dirty="0">
                <a:solidFill>
                  <a:srgbClr val="000000"/>
                </a:solidFill>
                <a:latin typeface="??"/>
              </a:rPr>
              <a:t>        }</a:t>
            </a:r>
            <a:br>
              <a:rPr lang="en-US" altLang="zh-CN" dirty="0">
                <a:solidFill>
                  <a:srgbClr val="000000"/>
                </a:solidFill>
                <a:latin typeface="??"/>
              </a:rPr>
            </a:br>
            <a:r>
              <a:rPr lang="en-US" altLang="zh-CN" dirty="0">
                <a:solidFill>
                  <a:srgbClr val="000000"/>
                </a:solidFill>
                <a:latin typeface="??"/>
              </a:rPr>
              <a:t>    });</a:t>
            </a:r>
            <a:br>
              <a:rPr lang="en-US" altLang="zh-CN" dirty="0">
                <a:solidFill>
                  <a:srgbClr val="000000"/>
                </a:solidFill>
                <a:latin typeface="??"/>
              </a:rPr>
            </a:br>
            <a:r>
              <a:rPr lang="en-US" altLang="zh-CN" dirty="0">
                <a:solidFill>
                  <a:srgbClr val="000000"/>
                </a:solidFill>
                <a:latin typeface="??"/>
              </a:rPr>
              <a:t>    </a:t>
            </a:r>
            <a:r>
              <a:rPr lang="en-US" altLang="zh-CN" b="1" dirty="0">
                <a:solidFill>
                  <a:srgbClr val="000080"/>
                </a:solidFill>
                <a:latin typeface="??"/>
              </a:rPr>
              <a:t>return </a:t>
            </a:r>
            <a:r>
              <a:rPr lang="en-US" altLang="zh-CN" dirty="0">
                <a:solidFill>
                  <a:srgbClr val="000000"/>
                </a:solidFill>
                <a:latin typeface="??"/>
              </a:rPr>
              <a:t>holder;</a:t>
            </a:r>
            <a:br>
              <a:rPr lang="en-US" altLang="zh-CN" dirty="0">
                <a:solidFill>
                  <a:srgbClr val="000000"/>
                </a:solidFill>
                <a:latin typeface="??"/>
              </a:rPr>
            </a:br>
            <a:r>
              <a:rPr lang="en-US" altLang="zh-CN" dirty="0">
                <a:solidFill>
                  <a:srgbClr val="000000"/>
                </a:solidFill>
                <a:latin typeface="??"/>
              </a:rPr>
              <a:t>}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9D8A827-9A40-46AF-A54E-F009F6CF58A3}"/>
              </a:ext>
            </a:extLst>
          </p:cNvPr>
          <p:cNvSpPr/>
          <p:nvPr/>
        </p:nvSpPr>
        <p:spPr>
          <a:xfrm>
            <a:off x="276225" y="904875"/>
            <a:ext cx="8553450" cy="2190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30858A4-5DB7-43B3-B96F-E339DCD7997B}"/>
              </a:ext>
            </a:extLst>
          </p:cNvPr>
          <p:cNvSpPr/>
          <p:nvPr/>
        </p:nvSpPr>
        <p:spPr>
          <a:xfrm>
            <a:off x="276225" y="3143250"/>
            <a:ext cx="5800725" cy="2190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BB822FC-57F5-45F0-ABF3-60CBA4CB9AA6}"/>
              </a:ext>
            </a:extLst>
          </p:cNvPr>
          <p:cNvSpPr txBox="1"/>
          <p:nvPr/>
        </p:nvSpPr>
        <p:spPr>
          <a:xfrm>
            <a:off x="6748463" y="3648781"/>
            <a:ext cx="1495424" cy="116134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子项布局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中各子控件的事件监听器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898257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4E4CC20-C6F0-4133-AB66-43C853623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en-US" altLang="zh-CN" dirty="0" err="1"/>
              <a:t>AdapterView</a:t>
            </a:r>
            <a:r>
              <a:rPr lang="zh-CN" altLang="en-US" dirty="0"/>
              <a:t>的其它子类的使用</a:t>
            </a:r>
            <a:r>
              <a:rPr lang="en-US" altLang="zh-CN" dirty="0"/>
              <a:t>(</a:t>
            </a:r>
            <a:r>
              <a:rPr lang="zh-CN" altLang="en-US" dirty="0"/>
              <a:t>了解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</a:t>
            </a:r>
            <a:r>
              <a:rPr lang="en-US" altLang="zh-CN" dirty="0" err="1"/>
              <a:t>RecyclerView</a:t>
            </a:r>
            <a:r>
              <a:rPr lang="en-US" altLang="zh-CN" dirty="0"/>
              <a:t> </a:t>
            </a:r>
            <a:r>
              <a:rPr lang="zh-CN" altLang="en-US" dirty="0"/>
              <a:t>组件添加依赖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en-US" altLang="zh-CN" dirty="0" err="1"/>
              <a:t>RecyclerView.Adapter</a:t>
            </a:r>
            <a:r>
              <a:rPr lang="zh-CN" altLang="en-US" dirty="0"/>
              <a:t>的实现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en-US" altLang="zh-CN" dirty="0" err="1"/>
              <a:t>RecyclerView</a:t>
            </a:r>
            <a:r>
              <a:rPr lang="zh-CN" altLang="en-US" dirty="0"/>
              <a:t>的子项的事件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参考</a:t>
            </a:r>
            <a:r>
              <a:rPr lang="en-US" altLang="zh-CN" dirty="0"/>
              <a:t>MVC</a:t>
            </a:r>
            <a:r>
              <a:rPr lang="zh-CN" altLang="en-US" dirty="0"/>
              <a:t>进行实现</a:t>
            </a:r>
            <a:endParaRPr lang="en-US" altLang="zh-CN" dirty="0"/>
          </a:p>
          <a:p>
            <a:pPr lvl="1"/>
            <a:r>
              <a:rPr lang="en-US" altLang="zh-CN" dirty="0"/>
              <a:t>view/</a:t>
            </a:r>
            <a:r>
              <a:rPr lang="en-US" altLang="zh-CN" dirty="0" err="1"/>
              <a:t>itemview</a:t>
            </a:r>
            <a:endParaRPr lang="en-US" altLang="zh-CN" dirty="0"/>
          </a:p>
          <a:p>
            <a:pPr lvl="1"/>
            <a:r>
              <a:rPr lang="en-US" altLang="zh-CN" dirty="0"/>
              <a:t>data(map</a:t>
            </a:r>
            <a:r>
              <a:rPr lang="zh-CN" altLang="en-US" dirty="0"/>
              <a:t>，</a:t>
            </a:r>
            <a:r>
              <a:rPr lang="en-US" altLang="zh-CN" dirty="0"/>
              <a:t>class</a:t>
            </a:r>
            <a:r>
              <a:rPr lang="zh-CN" altLang="en-US" dirty="0"/>
              <a:t>的</a:t>
            </a:r>
            <a:r>
              <a:rPr lang="en-US" altLang="zh-CN" dirty="0"/>
              <a:t>List)</a:t>
            </a:r>
          </a:p>
          <a:p>
            <a:pPr lvl="1"/>
            <a:r>
              <a:rPr lang="en-US" altLang="zh-CN" dirty="0"/>
              <a:t>Adapter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8EAA59F-4662-45D0-BF7B-4006AF86F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 err="1"/>
              <a:t>RecyclerView</a:t>
            </a:r>
            <a:r>
              <a:rPr lang="en-US" altLang="zh-CN" dirty="0"/>
              <a:t> </a:t>
            </a:r>
            <a:r>
              <a:rPr lang="zh-CN" altLang="en-US" dirty="0"/>
              <a:t>使用小结</a:t>
            </a:r>
          </a:p>
        </p:txBody>
      </p:sp>
    </p:spTree>
    <p:extLst>
      <p:ext uri="{BB962C8B-B14F-4D97-AF65-F5344CB8AC3E}">
        <p14:creationId xmlns:p14="http://schemas.microsoft.com/office/powerpoint/2010/main" val="2520167293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1193" indent="-401193">
              <a:buFont typeface="+mj-lt"/>
              <a:buAutoNum type="arabicPeriod"/>
            </a:pPr>
            <a:r>
              <a:rPr lang="zh-CN" altLang="en-US" dirty="0"/>
              <a:t>利用</a:t>
            </a:r>
            <a:r>
              <a:rPr lang="en-US" altLang="zh-CN" dirty="0" err="1"/>
              <a:t>RecylerView</a:t>
            </a:r>
            <a:r>
              <a:rPr lang="zh-CN" altLang="en-US" dirty="0"/>
              <a:t>实现横向滚动</a:t>
            </a:r>
            <a:endParaRPr lang="en-US" altLang="zh-CN" dirty="0"/>
          </a:p>
          <a:p>
            <a:pPr marL="401193" indent="-401193">
              <a:buFont typeface="+mj-lt"/>
              <a:buAutoNum type="arabicPeriod"/>
            </a:pPr>
            <a:r>
              <a:rPr lang="zh-CN" altLang="en-US" dirty="0"/>
              <a:t>利用</a:t>
            </a:r>
            <a:r>
              <a:rPr lang="en-US" altLang="zh-CN" dirty="0" err="1"/>
              <a:t>RecylerView</a:t>
            </a:r>
            <a:r>
              <a:rPr lang="zh-CN" altLang="en-US" dirty="0"/>
              <a:t>实现瀑布流布局</a:t>
            </a:r>
            <a:endParaRPr lang="en-US" altLang="zh-CN" dirty="0"/>
          </a:p>
          <a:p>
            <a:pPr marL="401193" indent="-401193">
              <a:buFont typeface="+mj-lt"/>
              <a:buAutoNum type="arabicPeriod"/>
            </a:pPr>
            <a:r>
              <a:rPr lang="zh-CN" altLang="en-US" dirty="0"/>
              <a:t>利用</a:t>
            </a:r>
            <a:r>
              <a:rPr lang="en-US" altLang="zh-CN" dirty="0" err="1"/>
              <a:t>RecylerView</a:t>
            </a:r>
            <a:r>
              <a:rPr lang="zh-CN" altLang="en-US" dirty="0"/>
              <a:t>编写聊天界面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补充案例：</a:t>
            </a:r>
          </a:p>
        </p:txBody>
      </p:sp>
    </p:spTree>
    <p:extLst>
      <p:ext uri="{BB962C8B-B14F-4D97-AF65-F5344CB8AC3E}">
        <p14:creationId xmlns:p14="http://schemas.microsoft.com/office/powerpoint/2010/main" val="2985539290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86" y="897431"/>
            <a:ext cx="2157998" cy="4262712"/>
          </a:xfrm>
          <a:prstGeom prst="rect">
            <a:avLst/>
          </a:prstGeom>
          <a:ln>
            <a:solidFill>
              <a:srgbClr val="8BAB00"/>
            </a:solidFill>
          </a:ln>
        </p:spPr>
      </p:pic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1193" indent="-401193">
              <a:buAutoNum type="arabicParenBoth"/>
            </a:pPr>
            <a:r>
              <a:rPr lang="zh-CN" altLang="en-US" dirty="0"/>
              <a:t>子项布局文件：</a:t>
            </a:r>
            <a:r>
              <a:rPr lang="en-US" altLang="zh-CN" dirty="0" err="1"/>
              <a:t>fruit_item</a:t>
            </a:r>
            <a:endParaRPr lang="en-US" altLang="zh-CN" dirty="0"/>
          </a:p>
          <a:p>
            <a:pPr lvl="1"/>
            <a:r>
              <a:rPr lang="zh-CN" altLang="en-US" dirty="0"/>
              <a:t>线性布局：</a:t>
            </a:r>
            <a:endParaRPr lang="en-US" altLang="zh-CN" dirty="0"/>
          </a:p>
          <a:p>
            <a:pPr lvl="2"/>
            <a:r>
              <a:rPr lang="zh-CN" altLang="en-US" dirty="0"/>
              <a:t>布局方向：垂直</a:t>
            </a:r>
            <a:endParaRPr lang="en-US" altLang="zh-CN" dirty="0"/>
          </a:p>
          <a:p>
            <a:pPr lvl="2"/>
            <a:r>
              <a:rPr lang="zh-CN" altLang="en-US" dirty="0"/>
              <a:t>宽度：固定值，</a:t>
            </a:r>
            <a:r>
              <a:rPr lang="en-US" altLang="zh-CN" dirty="0" err="1"/>
              <a:t>100dp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 err="1"/>
              <a:t>ImageView</a:t>
            </a:r>
            <a:r>
              <a:rPr lang="zh-CN" altLang="en-US" dirty="0"/>
              <a:t>和</a:t>
            </a:r>
            <a:r>
              <a:rPr lang="en-US" altLang="zh-CN" dirty="0" err="1"/>
              <a:t>TextView</a:t>
            </a:r>
            <a:r>
              <a:rPr lang="zh-CN" altLang="en-US" dirty="0"/>
              <a:t>都设置为水平居中</a:t>
            </a:r>
            <a:endParaRPr lang="en-US" altLang="zh-CN" dirty="0"/>
          </a:p>
          <a:p>
            <a:pPr lvl="2"/>
            <a:r>
              <a:rPr lang="en-US" altLang="zh-CN" b="1" dirty="0" err="1"/>
              <a:t>android:layout_gravity</a:t>
            </a:r>
            <a:r>
              <a:rPr lang="en-US" altLang="zh-CN" b="1" dirty="0"/>
              <a:t>="</a:t>
            </a:r>
            <a:r>
              <a:rPr lang="en-US" altLang="zh-CN" b="1" dirty="0" err="1"/>
              <a:t>center_horizontal</a:t>
            </a:r>
            <a:r>
              <a:rPr lang="en-US" altLang="zh-CN" b="1" dirty="0"/>
              <a:t>"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700"/>
              <a:t>利用</a:t>
            </a:r>
            <a:r>
              <a:rPr lang="en-US" altLang="zh-CN" sz="3700" err="1"/>
              <a:t>RecylerView</a:t>
            </a:r>
            <a:r>
              <a:rPr lang="zh-CN" altLang="en-US" sz="3700"/>
              <a:t>实现横向滚动</a:t>
            </a:r>
          </a:p>
        </p:txBody>
      </p:sp>
    </p:spTree>
    <p:extLst>
      <p:ext uri="{BB962C8B-B14F-4D97-AF65-F5344CB8AC3E}">
        <p14:creationId xmlns:p14="http://schemas.microsoft.com/office/powerpoint/2010/main" val="329815243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596898" y="617552"/>
            <a:ext cx="3771901" cy="5565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28508" y="3085332"/>
            <a:ext cx="5626291" cy="3973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028508" y="4810847"/>
            <a:ext cx="5626290" cy="2964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90082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911177" y="3519028"/>
            <a:ext cx="6607223" cy="602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4939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70597" y="1028568"/>
            <a:ext cx="6077803" cy="4559432"/>
          </a:xfr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zh-CN" sz="1600" b="1" dirty="0"/>
              <a:t>protected void </a:t>
            </a:r>
            <a:r>
              <a:rPr lang="en-US" altLang="zh-CN" sz="1600" dirty="0" err="1"/>
              <a:t>onCreate</a:t>
            </a:r>
            <a:r>
              <a:rPr lang="en-US" altLang="zh-CN" sz="1600" dirty="0"/>
              <a:t>(Bundle </a:t>
            </a:r>
            <a:r>
              <a:rPr lang="en-US" altLang="zh-CN" sz="1600" dirty="0" err="1"/>
              <a:t>savedInstanceState</a:t>
            </a:r>
            <a:r>
              <a:rPr lang="en-US" altLang="zh-CN" sz="1600" dirty="0"/>
              <a:t>) {</a:t>
            </a:r>
            <a:br>
              <a:rPr lang="en-US" altLang="zh-CN" sz="1600" dirty="0"/>
            </a:br>
            <a:r>
              <a:rPr lang="en-US" altLang="zh-CN" sz="1600" dirty="0"/>
              <a:t>    ……</a:t>
            </a:r>
            <a:br>
              <a:rPr lang="en-US" altLang="zh-CN" sz="1600" dirty="0"/>
            </a:br>
            <a:r>
              <a:rPr lang="en-US" altLang="zh-CN" sz="1600" dirty="0"/>
              <a:t>    </a:t>
            </a:r>
            <a:r>
              <a:rPr lang="en-US" altLang="zh-CN" sz="1600" dirty="0" err="1"/>
              <a:t>RecyclerView</a:t>
            </a:r>
            <a:r>
              <a:rPr lang="en-US" altLang="zh-CN" sz="1600" dirty="0"/>
              <a:t> </a:t>
            </a:r>
            <a:r>
              <a:rPr lang="en-US" altLang="zh-CN" sz="1600" dirty="0" err="1"/>
              <a:t>recyclerView</a:t>
            </a:r>
            <a:r>
              <a:rPr lang="en-US" altLang="zh-CN" sz="1600" dirty="0"/>
              <a:t> = (</a:t>
            </a:r>
            <a:r>
              <a:rPr lang="en-US" altLang="zh-CN" sz="1600" dirty="0" err="1"/>
              <a:t>RecyclerView</a:t>
            </a:r>
            <a:r>
              <a:rPr lang="en-US" altLang="zh-CN" sz="1600" dirty="0"/>
              <a:t>) </a:t>
            </a:r>
            <a:r>
              <a:rPr lang="en-US" altLang="zh-CN" sz="1600" dirty="0" err="1"/>
              <a:t>findViewById</a:t>
            </a:r>
            <a:r>
              <a:rPr lang="en-US" altLang="zh-CN" sz="1600" dirty="0"/>
              <a:t>(</a:t>
            </a:r>
            <a:r>
              <a:rPr lang="en-US" altLang="zh-CN" sz="1600" dirty="0" err="1"/>
              <a:t>R.id.</a:t>
            </a:r>
            <a:r>
              <a:rPr lang="en-US" altLang="zh-CN" sz="1600" b="1" i="1" dirty="0" err="1"/>
              <a:t>recycler_view</a:t>
            </a:r>
            <a:r>
              <a:rPr lang="en-US" altLang="zh-CN" sz="1600" dirty="0"/>
              <a:t>);</a:t>
            </a:r>
            <a:br>
              <a:rPr lang="en-US" altLang="zh-CN" sz="1600" dirty="0"/>
            </a:br>
            <a:r>
              <a:rPr lang="en-US" altLang="zh-CN" sz="1600" dirty="0"/>
              <a:t>    </a:t>
            </a:r>
            <a:r>
              <a:rPr lang="en-US" altLang="zh-CN" sz="1600" b="1" dirty="0" err="1">
                <a:solidFill>
                  <a:srgbClr val="0000FF"/>
                </a:solidFill>
              </a:rPr>
              <a:t>LinearLayoutManager</a:t>
            </a:r>
            <a:r>
              <a:rPr lang="en-US" altLang="zh-CN" sz="1600" dirty="0">
                <a:solidFill>
                  <a:srgbClr val="0000FF"/>
                </a:solidFill>
              </a:rPr>
              <a:t> </a:t>
            </a:r>
            <a:r>
              <a:rPr lang="en-US" altLang="zh-CN" sz="1600" dirty="0" err="1"/>
              <a:t>layoutManager</a:t>
            </a:r>
            <a:r>
              <a:rPr lang="en-US" altLang="zh-CN" sz="1600" dirty="0"/>
              <a:t> = </a:t>
            </a:r>
            <a:r>
              <a:rPr lang="en-US" altLang="zh-CN" sz="1600" b="1" dirty="0"/>
              <a:t>new </a:t>
            </a:r>
            <a:r>
              <a:rPr lang="en-US" altLang="zh-CN" sz="1600" dirty="0" err="1"/>
              <a:t>LinearLayoutManager</a:t>
            </a:r>
            <a:r>
              <a:rPr lang="en-US" altLang="zh-CN" sz="1600" dirty="0"/>
              <a:t>(</a:t>
            </a:r>
            <a:r>
              <a:rPr lang="en-US" altLang="zh-CN" sz="1600" b="1" dirty="0"/>
              <a:t>this</a:t>
            </a:r>
            <a:r>
              <a:rPr lang="en-US" altLang="zh-CN" sz="1600" dirty="0"/>
              <a:t>);</a:t>
            </a:r>
            <a:br>
              <a:rPr lang="en-US" altLang="zh-CN" sz="1600" dirty="0"/>
            </a:br>
            <a:r>
              <a:rPr lang="en-US" altLang="zh-CN" sz="1600" dirty="0"/>
              <a:t>    </a:t>
            </a:r>
            <a:r>
              <a:rPr lang="en-US" altLang="zh-CN" sz="1600" b="1" dirty="0" err="1">
                <a:solidFill>
                  <a:srgbClr val="0000FF"/>
                </a:solidFill>
              </a:rPr>
              <a:t>recyclerView.setLayoutManager</a:t>
            </a:r>
            <a:r>
              <a:rPr lang="en-US" altLang="zh-CN" sz="1600" dirty="0"/>
              <a:t>(</a:t>
            </a:r>
            <a:r>
              <a:rPr lang="en-US" altLang="zh-CN" sz="1600" dirty="0" err="1"/>
              <a:t>layoutManager</a:t>
            </a:r>
            <a:r>
              <a:rPr lang="en-US" altLang="zh-CN" sz="1600" dirty="0"/>
              <a:t>);</a:t>
            </a:r>
            <a:br>
              <a:rPr lang="en-US" altLang="zh-CN" sz="1600" dirty="0"/>
            </a:br>
            <a:r>
              <a:rPr lang="en-US" altLang="zh-CN" sz="1600" dirty="0"/>
              <a:t>    </a:t>
            </a:r>
            <a:r>
              <a:rPr lang="en-US" altLang="zh-CN" sz="1600" dirty="0" err="1"/>
              <a:t>FruitAdapter</a:t>
            </a:r>
            <a:r>
              <a:rPr lang="en-US" altLang="zh-CN" sz="1600" dirty="0"/>
              <a:t> adapter = </a:t>
            </a:r>
            <a:r>
              <a:rPr lang="en-US" altLang="zh-CN" sz="1600" b="1" dirty="0"/>
              <a:t>new </a:t>
            </a:r>
            <a:r>
              <a:rPr lang="en-US" altLang="zh-CN" sz="1600" dirty="0" err="1"/>
              <a:t>FruitAdapter</a:t>
            </a:r>
            <a:r>
              <a:rPr lang="en-US" altLang="zh-CN" sz="1600" dirty="0"/>
              <a:t>(</a:t>
            </a:r>
            <a:r>
              <a:rPr lang="en-US" altLang="zh-CN" sz="1600" b="1" dirty="0" err="1"/>
              <a:t>fruitList</a:t>
            </a:r>
            <a:r>
              <a:rPr lang="en-US" altLang="zh-CN" sz="1600" dirty="0"/>
              <a:t>);</a:t>
            </a:r>
            <a:br>
              <a:rPr lang="en-US" altLang="zh-CN" sz="1600" dirty="0"/>
            </a:br>
            <a:r>
              <a:rPr lang="en-US" altLang="zh-CN" sz="1600" dirty="0"/>
              <a:t>    </a:t>
            </a:r>
            <a:r>
              <a:rPr lang="en-US" altLang="zh-CN" sz="1600" dirty="0" err="1"/>
              <a:t>recyclerView.setAdapter</a:t>
            </a:r>
            <a:r>
              <a:rPr lang="en-US" altLang="zh-CN" sz="1600" dirty="0"/>
              <a:t>(adapter);</a:t>
            </a:r>
            <a:br>
              <a:rPr lang="en-US" altLang="zh-CN" sz="1600" dirty="0"/>
            </a:br>
            <a:r>
              <a:rPr lang="en-US" altLang="zh-CN" sz="1600" dirty="0"/>
              <a:t>}</a:t>
            </a:r>
          </a:p>
          <a:p>
            <a:r>
              <a:rPr lang="zh-CN" altLang="en-US" sz="1800" dirty="0"/>
              <a:t>除了</a:t>
            </a:r>
            <a:r>
              <a:rPr lang="en-US" altLang="zh-CN" sz="1800" b="1" dirty="0" err="1"/>
              <a:t>LinearLayoutManager</a:t>
            </a:r>
            <a:r>
              <a:rPr lang="en-US" altLang="zh-CN" sz="1800" dirty="0">
                <a:solidFill>
                  <a:srgbClr val="0000FF"/>
                </a:solidFill>
              </a:rPr>
              <a:t> </a:t>
            </a:r>
            <a:r>
              <a:rPr lang="zh-CN" altLang="en-US" sz="1800" b="1" dirty="0"/>
              <a:t>，</a:t>
            </a:r>
            <a:r>
              <a:rPr lang="en-US" altLang="zh-CN" sz="1800" dirty="0"/>
              <a:t> </a:t>
            </a:r>
            <a:r>
              <a:rPr lang="en-US" altLang="zh-CN" sz="1800" dirty="0" err="1"/>
              <a:t>RecyclerView</a:t>
            </a:r>
            <a:r>
              <a:rPr lang="en-US" altLang="zh-CN" sz="1800" dirty="0"/>
              <a:t> </a:t>
            </a:r>
            <a:r>
              <a:rPr lang="zh-CN" altLang="en-US" sz="1800" dirty="0"/>
              <a:t>还提供了</a:t>
            </a:r>
            <a:r>
              <a:rPr lang="en-US" altLang="zh-CN" sz="1800" dirty="0" err="1">
                <a:solidFill>
                  <a:srgbClr val="C00000"/>
                </a:solidFill>
              </a:rPr>
              <a:t>GridLayoutManager</a:t>
            </a:r>
            <a:r>
              <a:rPr lang="zh-CN" altLang="en-US" sz="1800" dirty="0"/>
              <a:t>和</a:t>
            </a:r>
            <a:r>
              <a:rPr lang="en-US" altLang="zh-CN" sz="1800" dirty="0" err="1">
                <a:solidFill>
                  <a:srgbClr val="C00000"/>
                </a:solidFill>
              </a:rPr>
              <a:t>StaggeredGridLayoutManager</a:t>
            </a:r>
            <a:r>
              <a:rPr lang="zh-CN" altLang="en-US" sz="1800" dirty="0"/>
              <a:t>这两种内置的布局排列方式。</a:t>
            </a:r>
            <a:endParaRPr lang="en-US" altLang="zh-CN" sz="1800" dirty="0"/>
          </a:p>
          <a:p>
            <a:pPr lvl="1"/>
            <a:r>
              <a:rPr lang="en-US" altLang="zh-CN" sz="1600" dirty="0" err="1"/>
              <a:t>GridLayoutManager</a:t>
            </a:r>
            <a:r>
              <a:rPr lang="zh-CN" altLang="en-US" sz="1600" dirty="0"/>
              <a:t>：网格布局</a:t>
            </a:r>
            <a:endParaRPr lang="en-US" altLang="zh-CN" sz="1600" dirty="0"/>
          </a:p>
          <a:p>
            <a:pPr lvl="1"/>
            <a:r>
              <a:rPr lang="en-US" altLang="zh-CN" sz="1600" dirty="0" err="1"/>
              <a:t>StaggeredGridLayoutManager</a:t>
            </a:r>
            <a:r>
              <a:rPr lang="zh-CN" altLang="en-US" sz="1600" dirty="0"/>
              <a:t>：瀑布流布局</a:t>
            </a:r>
            <a:endParaRPr lang="en-US" altLang="zh-CN" sz="1800" b="1" dirty="0"/>
          </a:p>
          <a:p>
            <a:pPr marL="0" indent="0">
              <a:buNone/>
            </a:pPr>
            <a:endParaRPr lang="zh-CN" altLang="en-US" sz="18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利用</a:t>
            </a:r>
            <a:r>
              <a:rPr lang="en-US" altLang="zh-CN" err="1"/>
              <a:t>RecylerView</a:t>
            </a:r>
            <a:r>
              <a:rPr lang="zh-CN" altLang="en-US"/>
              <a:t>实现瀑布流布局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295" y="1028568"/>
            <a:ext cx="2308212" cy="45594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19629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1193" indent="-401193">
              <a:buAutoNum type="arabicParenBoth"/>
            </a:pPr>
            <a:r>
              <a:rPr lang="zh-CN" altLang="en-US" dirty="0"/>
              <a:t>修改子项布局文件：</a:t>
            </a:r>
            <a:r>
              <a:rPr lang="en-US" altLang="zh-CN" dirty="0" err="1"/>
              <a:t>fruit_item.xml</a:t>
            </a:r>
            <a:endParaRPr lang="en-US" altLang="zh-CN" dirty="0"/>
          </a:p>
          <a:p>
            <a:pPr lvl="1"/>
            <a:r>
              <a:rPr lang="zh-CN" altLang="en-US" dirty="0"/>
              <a:t>线性布局：</a:t>
            </a:r>
            <a:endParaRPr lang="en-US" altLang="zh-CN" dirty="0"/>
          </a:p>
          <a:p>
            <a:pPr lvl="2"/>
            <a:r>
              <a:rPr lang="zh-CN" altLang="en-US" dirty="0"/>
              <a:t>布局方向：垂直</a:t>
            </a:r>
            <a:endParaRPr lang="en-US" altLang="zh-CN" dirty="0"/>
          </a:p>
          <a:p>
            <a:pPr lvl="2"/>
            <a:r>
              <a:rPr lang="zh-CN" altLang="en-US" dirty="0"/>
              <a:t>宽度：根据列数自动计算，因此</a:t>
            </a:r>
            <a:endParaRPr lang="en-US" altLang="zh-CN" dirty="0"/>
          </a:p>
          <a:p>
            <a:pPr lvl="2"/>
            <a:r>
              <a:rPr lang="en-US" altLang="zh-CN" dirty="0" err="1"/>
              <a:t>android:layout_width</a:t>
            </a:r>
            <a:r>
              <a:rPr lang="en-US" altLang="zh-CN" dirty="0"/>
              <a:t>=“</a:t>
            </a:r>
            <a:r>
              <a:rPr lang="en-US" altLang="zh-CN" dirty="0" err="1"/>
              <a:t>match_parent</a:t>
            </a:r>
            <a:r>
              <a:rPr lang="en-US" altLang="zh-CN" dirty="0"/>
              <a:t>“</a:t>
            </a:r>
          </a:p>
          <a:p>
            <a:pPr lvl="1"/>
            <a:r>
              <a:rPr lang="en-US" altLang="zh-CN" dirty="0" err="1"/>
              <a:t>ImageView</a:t>
            </a:r>
            <a:r>
              <a:rPr lang="zh-CN" altLang="en-US" dirty="0"/>
              <a:t>设置为水平居中</a:t>
            </a:r>
            <a:endParaRPr lang="en-US" altLang="zh-CN" dirty="0"/>
          </a:p>
          <a:p>
            <a:pPr lvl="2"/>
            <a:r>
              <a:rPr lang="en-US" altLang="zh-CN" b="1" dirty="0" err="1"/>
              <a:t>android:layout_gravity</a:t>
            </a:r>
            <a:r>
              <a:rPr lang="en-US" altLang="zh-CN" b="1" dirty="0"/>
              <a:t>="</a:t>
            </a:r>
            <a:r>
              <a:rPr lang="en-US" altLang="zh-CN" b="1" dirty="0" err="1"/>
              <a:t>center_horizontal</a:t>
            </a:r>
            <a:r>
              <a:rPr lang="en-US" altLang="zh-CN" b="1" dirty="0"/>
              <a:t>"</a:t>
            </a:r>
          </a:p>
          <a:p>
            <a:pPr lvl="1"/>
            <a:r>
              <a:rPr lang="en-US" altLang="zh-CN" dirty="0" err="1"/>
              <a:t>TextView</a:t>
            </a:r>
            <a:r>
              <a:rPr lang="zh-CN" altLang="en-US" dirty="0"/>
              <a:t>设置为左对齐，因为需要放置长文字串</a:t>
            </a:r>
            <a:endParaRPr lang="en-US" altLang="zh-CN" dirty="0"/>
          </a:p>
          <a:p>
            <a:pPr lvl="2"/>
            <a:r>
              <a:rPr lang="en-US" altLang="zh-CN" b="1" dirty="0" err="1"/>
              <a:t>android:layout_gravity</a:t>
            </a:r>
            <a:r>
              <a:rPr lang="en-US" altLang="zh-CN" b="1" dirty="0"/>
              <a:t>="left"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700"/>
              <a:t>利用</a:t>
            </a:r>
            <a:r>
              <a:rPr lang="en-US" altLang="zh-CN" sz="3700" err="1"/>
              <a:t>RecylerView</a:t>
            </a:r>
            <a:r>
              <a:rPr lang="zh-CN" altLang="en-US" sz="3700"/>
              <a:t>实现瀑布流布局</a:t>
            </a:r>
          </a:p>
        </p:txBody>
      </p:sp>
    </p:spTree>
    <p:extLst>
      <p:ext uri="{BB962C8B-B14F-4D97-AF65-F5344CB8AC3E}">
        <p14:creationId xmlns:p14="http://schemas.microsoft.com/office/powerpoint/2010/main" val="1910226377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700" dirty="0"/>
              <a:t>用</a:t>
            </a:r>
            <a:r>
              <a:rPr lang="en-US" altLang="zh-CN" sz="3700" dirty="0" err="1"/>
              <a:t>RecylerView</a:t>
            </a:r>
            <a:r>
              <a:rPr lang="zh-CN" altLang="en-US" sz="3700" dirty="0"/>
              <a:t>实现瀑布流布局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5794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534120" y="551596"/>
            <a:ext cx="4431580" cy="5565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74868" y="4848556"/>
            <a:ext cx="5324332" cy="3070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DB8DCC-6D6D-4712-B1D2-955B2FD65797}"/>
              </a:ext>
            </a:extLst>
          </p:cNvPr>
          <p:cNvSpPr/>
          <p:nvPr/>
        </p:nvSpPr>
        <p:spPr>
          <a:xfrm>
            <a:off x="974868" y="3112534"/>
            <a:ext cx="5324332" cy="3070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41081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buClr>
                <a:schemeClr val="accent3"/>
              </a:buClr>
              <a:defRPr/>
            </a:pPr>
            <a:r>
              <a:rPr lang="zh-CN" altLang="en-US" dirty="0"/>
              <a:t>与经典的ListView相比：</a:t>
            </a:r>
            <a:endParaRPr lang="en-US" altLang="zh-CN" dirty="0"/>
          </a:p>
          <a:p>
            <a:pPr marL="553498" lvl="1" indent="-267462" eaLnBrk="1" fontAlgn="auto" hangingPunct="1">
              <a:spcAft>
                <a:spcPts val="0"/>
              </a:spcAft>
              <a:buClr>
                <a:schemeClr val="accent3"/>
              </a:buClr>
              <a:defRPr/>
            </a:pPr>
            <a:r>
              <a:rPr lang="zh-CN" altLang="en-US" dirty="0"/>
              <a:t>同样拥有item</a:t>
            </a:r>
            <a:r>
              <a:rPr lang="en-US" altLang="zh-CN" dirty="0"/>
              <a:t>View</a:t>
            </a:r>
            <a:r>
              <a:rPr lang="zh-CN" altLang="en-US" dirty="0">
                <a:solidFill>
                  <a:srgbClr val="FF0000"/>
                </a:solidFill>
              </a:rPr>
              <a:t>回收复用</a:t>
            </a:r>
            <a:r>
              <a:rPr lang="zh-CN" altLang="en-US" dirty="0"/>
              <a:t>的功能；</a:t>
            </a:r>
            <a:endParaRPr lang="en-US" altLang="zh-CN" dirty="0"/>
          </a:p>
          <a:p>
            <a:pPr marL="553498" lvl="1" indent="-267462" eaLnBrk="1" fontAlgn="auto" hangingPunct="1">
              <a:spcAft>
                <a:spcPts val="0"/>
              </a:spcAft>
              <a:buClr>
                <a:schemeClr val="accent3"/>
              </a:buClr>
              <a:defRPr/>
            </a:pPr>
            <a:r>
              <a:rPr lang="zh-CN" altLang="en-US" dirty="0"/>
              <a:t>封装实现了</a:t>
            </a:r>
            <a:r>
              <a:rPr lang="en-US" altLang="zh-CN" dirty="0" err="1"/>
              <a:t>ViewHolder</a:t>
            </a:r>
            <a:r>
              <a:rPr lang="zh-CN" altLang="en-US" dirty="0"/>
              <a:t>，用户只要实现自己的</a:t>
            </a:r>
            <a:r>
              <a:rPr lang="en-US" altLang="zh-CN" dirty="0" err="1"/>
              <a:t>ViewHolder</a:t>
            </a:r>
            <a:r>
              <a:rPr lang="zh-CN" altLang="en-US" dirty="0"/>
              <a:t>就可以了，该组件会自动帮你回收复用每一个item；</a:t>
            </a:r>
            <a:endParaRPr lang="en-US" altLang="zh-CN" dirty="0"/>
          </a:p>
          <a:p>
            <a:pPr marL="767715" lvl="2" indent="-267462" eaLnBrk="1" fontAlgn="auto" hangingPunct="1">
              <a:spcAft>
                <a:spcPts val="0"/>
              </a:spcAft>
              <a:buClr>
                <a:schemeClr val="accent3"/>
              </a:buClr>
              <a:defRPr/>
            </a:pPr>
            <a:r>
              <a:rPr lang="zh-CN" altLang="en-US" dirty="0"/>
              <a:t>不需要</a:t>
            </a:r>
            <a:r>
              <a:rPr lang="en-US" altLang="zh-CN" dirty="0" err="1"/>
              <a:t>listview</a:t>
            </a:r>
            <a:r>
              <a:rPr lang="zh-CN" altLang="en-US" dirty="0"/>
              <a:t>中</a:t>
            </a:r>
            <a:r>
              <a:rPr lang="en-US" altLang="zh-CN" dirty="0" err="1"/>
              <a:t>convertView.setTag</a:t>
            </a:r>
            <a:r>
              <a:rPr lang="en-US" altLang="zh-CN" dirty="0"/>
              <a:t>(holder)</a:t>
            </a:r>
            <a:r>
              <a:rPr lang="zh-CN" altLang="en-US" dirty="0"/>
              <a:t>和</a:t>
            </a:r>
            <a:r>
              <a:rPr lang="en-US" altLang="zh-CN" dirty="0" err="1"/>
              <a:t>convertView.getTag</a:t>
            </a:r>
            <a:r>
              <a:rPr lang="en-US" altLang="zh-CN" dirty="0"/>
              <a:t>()</a:t>
            </a:r>
            <a:r>
              <a:rPr lang="zh-CN" altLang="en-US" dirty="0"/>
              <a:t>这些繁琐的步骤。</a:t>
            </a:r>
            <a:endParaRPr lang="en-US" altLang="zh-CN" dirty="0"/>
          </a:p>
          <a:p>
            <a:pPr marL="553498" lvl="1" indent="-267462" eaLnBrk="1" fontAlgn="auto" hangingPunct="1">
              <a:spcAft>
                <a:spcPts val="0"/>
              </a:spcAft>
              <a:buClr>
                <a:schemeClr val="accent3"/>
              </a:buClr>
              <a:defRPr/>
            </a:pPr>
            <a:r>
              <a:rPr lang="zh-CN" altLang="en-US" dirty="0"/>
              <a:t>横向滚动；</a:t>
            </a:r>
            <a:endParaRPr lang="en-US" altLang="zh-CN" dirty="0"/>
          </a:p>
          <a:p>
            <a:pPr marL="553498" lvl="1" indent="-267462" eaLnBrk="1" fontAlgn="auto" hangingPunct="1">
              <a:spcAft>
                <a:spcPts val="0"/>
              </a:spcAft>
              <a:buClr>
                <a:schemeClr val="accent3"/>
              </a:buClr>
              <a:defRPr/>
            </a:pPr>
            <a:r>
              <a:rPr lang="zh-CN" altLang="en-US" dirty="0"/>
              <a:t>更漂亮的效果，例如瀑布流布局效果；</a:t>
            </a:r>
            <a:endParaRPr lang="en-US" altLang="zh-CN" dirty="0"/>
          </a:p>
          <a:p>
            <a:pPr marL="553498" lvl="1" indent="-267462" eaLnBrk="1" fontAlgn="auto" hangingPunct="1">
              <a:spcAft>
                <a:spcPts val="0"/>
              </a:spcAft>
              <a:buClr>
                <a:schemeClr val="accent3"/>
              </a:buClr>
              <a:defRPr/>
            </a:pPr>
            <a:r>
              <a:rPr lang="zh-CN" altLang="en-US" dirty="0"/>
              <a:t>事件处理更容易实现：子项以及子项中的某个控件</a:t>
            </a:r>
          </a:p>
        </p:txBody>
      </p:sp>
      <p:sp>
        <p:nvSpPr>
          <p:cNvPr id="95235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 RecycleView 简介</a:t>
            </a:r>
          </a:p>
        </p:txBody>
      </p:sp>
    </p:spTree>
    <p:extLst>
      <p:ext uri="{BB962C8B-B14F-4D97-AF65-F5344CB8AC3E}">
        <p14:creationId xmlns:p14="http://schemas.microsoft.com/office/powerpoint/2010/main" val="80607115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43780" y="1130036"/>
            <a:ext cx="8468436" cy="3657864"/>
          </a:xfrm>
        </p:spPr>
        <p:txBody>
          <a:bodyPr/>
          <a:lstStyle/>
          <a:p>
            <a:pPr marL="401193" indent="-401193">
              <a:lnSpc>
                <a:spcPct val="120000"/>
              </a:lnSpc>
              <a:buAutoNum type="arabicParenBoth"/>
            </a:pPr>
            <a:r>
              <a:rPr lang="zh-CN" altLang="en-US" sz="2000" dirty="0"/>
              <a:t>子项布局文件：</a:t>
            </a:r>
            <a:r>
              <a:rPr lang="en-US" altLang="zh-CN" sz="2000" dirty="0" err="1"/>
              <a:t>fruit_item.xml</a:t>
            </a:r>
            <a:endParaRPr lang="en-US" altLang="zh-CN" sz="2000" dirty="0"/>
          </a:p>
          <a:p>
            <a:pPr marL="401193" indent="-401193">
              <a:lnSpc>
                <a:spcPct val="120000"/>
              </a:lnSpc>
              <a:buAutoNum type="arabicParenBoth"/>
            </a:pPr>
            <a:r>
              <a:rPr lang="zh-CN" altLang="en-US" sz="2000" dirty="0"/>
              <a:t>修改</a:t>
            </a:r>
            <a:r>
              <a:rPr lang="en-US" altLang="zh-CN" sz="2000" dirty="0" err="1"/>
              <a:t>MainAcitivity.java</a:t>
            </a:r>
            <a:endParaRPr lang="en-US" altLang="zh-CN" sz="2000" dirty="0"/>
          </a:p>
          <a:p>
            <a:pPr marL="687229" lvl="1" indent="-401193">
              <a:lnSpc>
                <a:spcPct val="120000"/>
              </a:lnSpc>
            </a:pPr>
            <a:r>
              <a:rPr lang="en-US" altLang="zh-CN" sz="1700" dirty="0" err="1"/>
              <a:t>OnCreate</a:t>
            </a:r>
            <a:r>
              <a:rPr lang="en-US" altLang="zh-CN" sz="1700" dirty="0"/>
              <a:t>()</a:t>
            </a:r>
            <a:r>
              <a:rPr lang="zh-CN" altLang="en-US" sz="1700" dirty="0"/>
              <a:t>中将之前的</a:t>
            </a:r>
            <a:r>
              <a:rPr lang="en-US" altLang="zh-CN" sz="1700" dirty="0" err="1"/>
              <a:t>LinearLayoutManager</a:t>
            </a:r>
            <a:r>
              <a:rPr lang="zh-CN" altLang="en-US" sz="1700" dirty="0"/>
              <a:t>改用</a:t>
            </a:r>
            <a:r>
              <a:rPr lang="en-US" altLang="zh-CN" sz="1700" dirty="0" err="1"/>
              <a:t>StaggeredGridLayoutManager</a:t>
            </a:r>
            <a:r>
              <a:rPr lang="zh-CN" altLang="en-US" sz="1700" dirty="0"/>
              <a:t>：</a:t>
            </a:r>
            <a:endParaRPr lang="en-US" altLang="zh-CN" sz="1700" dirty="0"/>
          </a:p>
          <a:p>
            <a:pPr marL="687229" lvl="1" indent="-401193">
              <a:lnSpc>
                <a:spcPct val="120000"/>
              </a:lnSpc>
            </a:pPr>
            <a:r>
              <a:rPr lang="en-US" altLang="zh-CN" sz="1800" b="1" dirty="0" err="1">
                <a:solidFill>
                  <a:srgbClr val="C00000"/>
                </a:solidFill>
              </a:rPr>
              <a:t>StaggeredGridLayoutManager</a:t>
            </a:r>
            <a:r>
              <a:rPr lang="en-US" altLang="zh-CN" sz="1800" b="1" dirty="0">
                <a:solidFill>
                  <a:srgbClr val="C00000"/>
                </a:solidFill>
              </a:rPr>
              <a:t> </a:t>
            </a:r>
            <a:r>
              <a:rPr lang="en-US" altLang="zh-CN" sz="1800" b="1" dirty="0" err="1">
                <a:solidFill>
                  <a:srgbClr val="0000FF"/>
                </a:solidFill>
              </a:rPr>
              <a:t>layoutManager</a:t>
            </a:r>
            <a:r>
              <a:rPr lang="en-US" altLang="zh-CN" sz="1800" b="1" dirty="0">
                <a:solidFill>
                  <a:srgbClr val="0000FF"/>
                </a:solidFill>
              </a:rPr>
              <a:t> = new </a:t>
            </a:r>
            <a:br>
              <a:rPr lang="en-US" altLang="zh-CN" sz="1800" b="1" dirty="0">
                <a:solidFill>
                  <a:srgbClr val="0000FF"/>
                </a:solidFill>
              </a:rPr>
            </a:br>
            <a:r>
              <a:rPr lang="en-US" altLang="zh-CN" sz="1800" b="1" dirty="0">
                <a:solidFill>
                  <a:srgbClr val="0000FF"/>
                </a:solidFill>
              </a:rPr>
              <a:t>			</a:t>
            </a:r>
            <a:r>
              <a:rPr lang="en-US" altLang="zh-CN" sz="1800" b="1" dirty="0" err="1"/>
              <a:t>StaggeredGridLayoutManager</a:t>
            </a:r>
            <a:r>
              <a:rPr lang="en-US" altLang="zh-CN" sz="1800" b="1" dirty="0"/>
              <a:t>( 3, </a:t>
            </a:r>
            <a:br>
              <a:rPr lang="en-US" altLang="zh-CN" sz="1800" b="1" dirty="0"/>
            </a:br>
            <a:r>
              <a:rPr lang="en-US" altLang="zh-CN" sz="1800" b="1" dirty="0"/>
              <a:t>			</a:t>
            </a:r>
            <a:r>
              <a:rPr lang="en-US" altLang="zh-CN" sz="1800" b="1" dirty="0" err="1"/>
              <a:t>StaggeredGridLayoutManager.</a:t>
            </a:r>
            <a:r>
              <a:rPr lang="en-US" altLang="zh-CN" sz="1800" b="1" i="1" dirty="0" err="1"/>
              <a:t>VERTICAL</a:t>
            </a:r>
            <a:r>
              <a:rPr lang="en-US" altLang="zh-CN" sz="1800" b="1" dirty="0"/>
              <a:t>);</a:t>
            </a:r>
          </a:p>
          <a:p>
            <a:pPr marL="702088" lvl="2" indent="-201835">
              <a:lnSpc>
                <a:spcPct val="120000"/>
              </a:lnSpc>
            </a:pPr>
            <a:r>
              <a:rPr lang="en-US" altLang="zh-CN" b="1" dirty="0"/>
              <a:t>2</a:t>
            </a:r>
            <a:r>
              <a:rPr lang="zh-CN" altLang="en-US" b="1" dirty="0"/>
              <a:t>个参数：</a:t>
            </a:r>
            <a:endParaRPr lang="en-US" altLang="zh-CN" b="1" dirty="0"/>
          </a:p>
          <a:p>
            <a:pPr marL="1114425" lvl="3" indent="-401193">
              <a:lnSpc>
                <a:spcPct val="120000"/>
              </a:lnSpc>
            </a:pPr>
            <a:r>
              <a:rPr lang="zh-CN" altLang="en-US" b="1" dirty="0"/>
              <a:t>第一个参数指定布局的</a:t>
            </a:r>
            <a:r>
              <a:rPr lang="zh-CN" altLang="en-US" b="1" dirty="0">
                <a:solidFill>
                  <a:srgbClr val="FF0000"/>
                </a:solidFill>
              </a:rPr>
              <a:t>列数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1114425" lvl="3" indent="-401193">
              <a:lnSpc>
                <a:spcPct val="120000"/>
              </a:lnSpc>
            </a:pPr>
            <a:r>
              <a:rPr lang="zh-CN" altLang="en-US" b="1" dirty="0"/>
              <a:t>第二个参数指定布局的</a:t>
            </a:r>
            <a:r>
              <a:rPr lang="zh-CN" altLang="en-US" b="1" dirty="0">
                <a:solidFill>
                  <a:srgbClr val="FF0000"/>
                </a:solidFill>
              </a:rPr>
              <a:t>排列方向</a:t>
            </a:r>
            <a:r>
              <a:rPr lang="zh-CN" altLang="en-US" b="1" dirty="0"/>
              <a:t>，此例中表示让布局纵向排列</a:t>
            </a:r>
            <a:endParaRPr lang="zh-CN" altLang="en-US" sz="1400" b="1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700" dirty="0"/>
              <a:t>利用</a:t>
            </a:r>
            <a:r>
              <a:rPr lang="en-US" altLang="zh-CN" sz="3700" dirty="0" err="1"/>
              <a:t>RecylerView</a:t>
            </a:r>
            <a:r>
              <a:rPr lang="zh-CN" altLang="en-US" sz="3700" dirty="0"/>
              <a:t>实现横向滚动</a:t>
            </a:r>
          </a:p>
        </p:txBody>
      </p:sp>
    </p:spTree>
    <p:extLst>
      <p:ext uri="{BB962C8B-B14F-4D97-AF65-F5344CB8AC3E}">
        <p14:creationId xmlns:p14="http://schemas.microsoft.com/office/powerpoint/2010/main" val="658191022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3A2A7BF1-EB06-4336-AA15-9E831A10E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98AD007-B0C2-4D5C-BE61-9594C98DA201}"/>
              </a:ext>
            </a:extLst>
          </p:cNvPr>
          <p:cNvSpPr/>
          <p:nvPr/>
        </p:nvSpPr>
        <p:spPr>
          <a:xfrm>
            <a:off x="788159" y="3165702"/>
            <a:ext cx="8168288" cy="8278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43261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16482" y="1025781"/>
            <a:ext cx="5643124" cy="4265885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000" dirty="0"/>
              <a:t>(1) </a:t>
            </a:r>
            <a:r>
              <a:rPr lang="zh-CN" altLang="en-US" sz="2000" dirty="0"/>
              <a:t>制作</a:t>
            </a:r>
            <a:r>
              <a:rPr lang="en-US" altLang="zh-CN" sz="2000" dirty="0">
                <a:solidFill>
                  <a:srgbClr val="FF0000"/>
                </a:solidFill>
              </a:rPr>
              <a:t>Nine-Patch</a:t>
            </a:r>
            <a:r>
              <a:rPr lang="zh-CN" altLang="en-US" sz="2000" dirty="0">
                <a:solidFill>
                  <a:srgbClr val="FF0000"/>
                </a:solidFill>
              </a:rPr>
              <a:t>图片（九点图）</a:t>
            </a:r>
            <a:r>
              <a:rPr lang="zh-CN" altLang="en-US" sz="2000" dirty="0"/>
              <a:t>，用于收到消息和发送消息的背景</a:t>
            </a:r>
            <a:endParaRPr lang="en-US" altLang="zh-CN" sz="2000" dirty="0"/>
          </a:p>
          <a:p>
            <a:pPr algn="just">
              <a:lnSpc>
                <a:spcPct val="150000"/>
              </a:lnSpc>
            </a:pPr>
            <a:r>
              <a:rPr lang="zh-CN" altLang="en-US" sz="2000" dirty="0"/>
              <a:t>九点图的特点是指定区域可以被拉伸，其它区域不拉伸</a:t>
            </a:r>
            <a:endParaRPr lang="en-US" altLang="zh-CN" sz="2000" dirty="0"/>
          </a:p>
          <a:p>
            <a:pPr lvl="1" algn="just">
              <a:lnSpc>
                <a:spcPct val="200000"/>
              </a:lnSpc>
            </a:pPr>
            <a:r>
              <a:rPr lang="en-US" altLang="zh-CN" sz="1800" dirty="0" err="1"/>
              <a:t>message_left.9.png</a:t>
            </a:r>
            <a:r>
              <a:rPr lang="zh-CN" altLang="en-US" sz="1800" dirty="0"/>
              <a:t>：收到消息的背景图</a:t>
            </a:r>
            <a:endParaRPr lang="en-US" altLang="zh-CN" sz="1800" dirty="0"/>
          </a:p>
          <a:p>
            <a:pPr lvl="1" algn="just">
              <a:lnSpc>
                <a:spcPct val="200000"/>
              </a:lnSpc>
            </a:pPr>
            <a:r>
              <a:rPr lang="en-US" altLang="zh-CN" sz="1800" dirty="0" err="1"/>
              <a:t>message_right.9.png</a:t>
            </a:r>
            <a:r>
              <a:rPr lang="zh-CN" altLang="en-US" sz="1800" dirty="0"/>
              <a:t>：发送消息的背景图</a:t>
            </a:r>
            <a:endParaRPr lang="en-US" altLang="zh-CN" sz="18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利用</a:t>
            </a:r>
            <a:r>
              <a:rPr lang="en-US" altLang="zh-CN" err="1"/>
              <a:t>RecylerView</a:t>
            </a:r>
            <a:r>
              <a:rPr lang="zh-CN" altLang="en-US"/>
              <a:t>编写聊天界面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903" y="2930536"/>
            <a:ext cx="528638" cy="5953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870" y="3654199"/>
            <a:ext cx="585788" cy="5794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775" y="930709"/>
            <a:ext cx="2159605" cy="4265886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3F3D4F6E-33C7-4462-9670-E524BF0CD17F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6229541" y="1822650"/>
            <a:ext cx="454169" cy="1405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55712FC-6F9E-4BC1-B48E-A3F2C44C150A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6229541" y="2784464"/>
            <a:ext cx="454169" cy="443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0B8EBFB1-4816-4F16-9AC3-41741483AB03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6371658" y="2251881"/>
            <a:ext cx="1571339" cy="1692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7415414B-A271-4904-9F8F-7709E301A5BA}"/>
              </a:ext>
            </a:extLst>
          </p:cNvPr>
          <p:cNvCxnSpPr>
            <a:cxnSpLocks/>
          </p:cNvCxnSpPr>
          <p:nvPr/>
        </p:nvCxnSpPr>
        <p:spPr>
          <a:xfrm flipV="1">
            <a:off x="6399476" y="3063653"/>
            <a:ext cx="1857420" cy="880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6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(2)</a:t>
            </a:r>
            <a:r>
              <a:rPr lang="zh-CN" altLang="en-US" dirty="0"/>
              <a:t>编写主活动界面</a:t>
            </a:r>
            <a:endParaRPr lang="en-US" altLang="zh-CN" dirty="0"/>
          </a:p>
          <a:p>
            <a:pPr marL="307086" lvl="1" indent="0">
              <a:lnSpc>
                <a:spcPct val="120000"/>
              </a:lnSpc>
              <a:buNone/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利用</a:t>
            </a:r>
            <a:r>
              <a:rPr lang="en-US" altLang="zh-CN" err="1"/>
              <a:t>RecylerView</a:t>
            </a:r>
            <a:r>
              <a:rPr lang="zh-CN" altLang="en-US"/>
              <a:t>编写聊天界面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130" y="1676324"/>
            <a:ext cx="6034413" cy="23730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863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2000" dirty="0"/>
              <a:t>(3)</a:t>
            </a:r>
            <a:r>
              <a:rPr lang="zh-CN" altLang="en-US" sz="2000" dirty="0"/>
              <a:t> 编写子项布局</a:t>
            </a:r>
            <a:r>
              <a:rPr lang="en-US" altLang="zh-CN" sz="2000" dirty="0" err="1"/>
              <a:t>msg_item.xml</a:t>
            </a:r>
            <a:endParaRPr lang="en-US" altLang="zh-CN" sz="2000" dirty="0"/>
          </a:p>
          <a:p>
            <a:pPr lvl="1">
              <a:lnSpc>
                <a:spcPct val="120000"/>
              </a:lnSpc>
            </a:pPr>
            <a:r>
              <a:rPr lang="zh-CN" altLang="en-US" sz="2000" dirty="0"/>
              <a:t>包含</a:t>
            </a:r>
            <a:r>
              <a:rPr lang="en-US" altLang="zh-CN" sz="2000" dirty="0"/>
              <a:t>2</a:t>
            </a:r>
            <a:r>
              <a:rPr lang="zh-CN" altLang="en-US" sz="2000" dirty="0"/>
              <a:t>个子线性布局</a:t>
            </a:r>
            <a:endParaRPr lang="en-US" altLang="zh-CN" sz="2000" dirty="0"/>
          </a:p>
          <a:p>
            <a:pPr lvl="1">
              <a:lnSpc>
                <a:spcPct val="120000"/>
              </a:lnSpc>
            </a:pPr>
            <a:r>
              <a:rPr lang="en-US" altLang="zh-CN" sz="2000" dirty="0" err="1"/>
              <a:t>left_layout</a:t>
            </a:r>
            <a:endParaRPr lang="en-US" altLang="zh-CN" sz="2000" dirty="0"/>
          </a:p>
          <a:p>
            <a:pPr lvl="2">
              <a:lnSpc>
                <a:spcPct val="120000"/>
              </a:lnSpc>
            </a:pPr>
            <a:r>
              <a:rPr lang="zh-CN" altLang="en-US" sz="1800" dirty="0"/>
              <a:t>收到的消息，左对齐</a:t>
            </a:r>
            <a:endParaRPr lang="en-US" altLang="zh-CN" sz="1800" dirty="0"/>
          </a:p>
          <a:p>
            <a:pPr lvl="2">
              <a:lnSpc>
                <a:spcPct val="120000"/>
              </a:lnSpc>
            </a:pPr>
            <a:r>
              <a:rPr lang="zh-CN" altLang="en-US" sz="1800" dirty="0"/>
              <a:t>背景：</a:t>
            </a:r>
            <a:r>
              <a:rPr lang="en-US" altLang="zh-CN" sz="1800" dirty="0" err="1"/>
              <a:t>message_left</a:t>
            </a:r>
            <a:endParaRPr lang="en-US" altLang="zh-CN" sz="1800" dirty="0"/>
          </a:p>
          <a:p>
            <a:pPr lvl="1">
              <a:lnSpc>
                <a:spcPct val="120000"/>
              </a:lnSpc>
            </a:pPr>
            <a:r>
              <a:rPr lang="en-US" altLang="zh-CN" sz="2000" dirty="0" err="1"/>
              <a:t>right_layout</a:t>
            </a:r>
            <a:endParaRPr lang="en-US" altLang="zh-CN" sz="2000" dirty="0"/>
          </a:p>
          <a:p>
            <a:pPr lvl="2">
              <a:lnSpc>
                <a:spcPct val="120000"/>
              </a:lnSpc>
            </a:pPr>
            <a:r>
              <a:rPr lang="zh-CN" altLang="en-US" sz="1800" dirty="0"/>
              <a:t>发送的消息，右对齐</a:t>
            </a:r>
            <a:endParaRPr lang="en-US" altLang="zh-CN" sz="1800" dirty="0"/>
          </a:p>
          <a:p>
            <a:pPr lvl="2">
              <a:lnSpc>
                <a:spcPct val="120000"/>
              </a:lnSpc>
            </a:pPr>
            <a:r>
              <a:rPr lang="zh-CN" altLang="en-US" sz="1800" dirty="0"/>
              <a:t>背景：</a:t>
            </a:r>
            <a:r>
              <a:rPr lang="en-US" altLang="zh-CN" sz="1800" dirty="0" err="1"/>
              <a:t>message_right</a:t>
            </a:r>
            <a:endParaRPr lang="en-US" altLang="zh-CN" sz="1800" dirty="0"/>
          </a:p>
          <a:p>
            <a:pPr lvl="1">
              <a:lnSpc>
                <a:spcPct val="120000"/>
              </a:lnSpc>
            </a:pPr>
            <a:r>
              <a:rPr lang="zh-CN" altLang="en-US" sz="2000" b="1" dirty="0">
                <a:solidFill>
                  <a:srgbClr val="C00000"/>
                </a:solidFill>
              </a:rPr>
              <a:t>根据消息的类型设置布局的隐藏和可见属性，保证只显示一类消息</a:t>
            </a:r>
            <a:endParaRPr lang="en-US" altLang="zh-CN" sz="2000" b="1" dirty="0">
              <a:solidFill>
                <a:srgbClr val="C00000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利用</a:t>
            </a:r>
            <a:r>
              <a:rPr lang="en-US" altLang="zh-CN" err="1"/>
              <a:t>RecylerView</a:t>
            </a:r>
            <a:r>
              <a:rPr lang="zh-CN" altLang="en-US"/>
              <a:t>编写聊天界面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783" y="2380746"/>
            <a:ext cx="4217638" cy="17845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280773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16484" y="1025781"/>
            <a:ext cx="3977716" cy="4265885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(4)</a:t>
            </a:r>
            <a:r>
              <a:rPr lang="zh-CN" altLang="en-US" dirty="0"/>
              <a:t> 定义消息实体类：</a:t>
            </a:r>
            <a:r>
              <a:rPr lang="en-US" altLang="zh-CN" dirty="0"/>
              <a:t>Msg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两个字段：</a:t>
            </a:r>
            <a:endParaRPr lang="en-US" altLang="zh-CN" dirty="0"/>
          </a:p>
          <a:p>
            <a:pPr lvl="2">
              <a:lnSpc>
                <a:spcPct val="120000"/>
              </a:lnSpc>
            </a:pPr>
            <a:r>
              <a:rPr lang="en-US" altLang="zh-CN" dirty="0"/>
              <a:t>content</a:t>
            </a:r>
            <a:r>
              <a:rPr lang="zh-CN" altLang="en-US" dirty="0"/>
              <a:t>：消息内容</a:t>
            </a:r>
            <a:endParaRPr lang="en-US" altLang="zh-CN" dirty="0"/>
          </a:p>
          <a:p>
            <a:pPr lvl="2">
              <a:lnSpc>
                <a:spcPct val="120000"/>
              </a:lnSpc>
            </a:pPr>
            <a:r>
              <a:rPr lang="en-US" altLang="zh-CN" dirty="0"/>
              <a:t>type</a:t>
            </a:r>
            <a:r>
              <a:rPr lang="zh-CN" altLang="en-US" dirty="0"/>
              <a:t>：消息的类型，</a:t>
            </a:r>
            <a:r>
              <a:rPr lang="en-US" altLang="zh-CN" dirty="0" err="1"/>
              <a:t>TYPE_RECEIVED</a:t>
            </a:r>
            <a:r>
              <a:rPr lang="zh-CN" altLang="en-US" dirty="0"/>
              <a:t>或</a:t>
            </a:r>
            <a:r>
              <a:rPr lang="en-US" altLang="zh-CN" dirty="0" err="1"/>
              <a:t>TYPE_SEND</a:t>
            </a:r>
            <a:endParaRPr lang="en-US" altLang="zh-CN" dirty="0"/>
          </a:p>
          <a:p>
            <a:pPr marL="307086" lvl="1" indent="0">
              <a:lnSpc>
                <a:spcPct val="120000"/>
              </a:lnSpc>
              <a:buNone/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利用</a:t>
            </a:r>
            <a:r>
              <a:rPr lang="en-US" altLang="zh-CN" err="1"/>
              <a:t>RecylerView</a:t>
            </a:r>
            <a:r>
              <a:rPr lang="zh-CN" altLang="en-US"/>
              <a:t>编写聊天界面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244" y="961556"/>
            <a:ext cx="4543756" cy="42658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94078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(6)</a:t>
            </a:r>
            <a:r>
              <a:rPr lang="zh-CN" altLang="en-US" dirty="0"/>
              <a:t> 修改</a:t>
            </a:r>
            <a:r>
              <a:rPr lang="en-US" altLang="zh-CN" dirty="0" err="1"/>
              <a:t>MainActivity.java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初始化一些消息数据：</a:t>
            </a:r>
            <a:r>
              <a:rPr lang="en-US" altLang="zh-CN" b="1" dirty="0" err="1">
                <a:solidFill>
                  <a:srgbClr val="C00000"/>
                </a:solidFill>
              </a:rPr>
              <a:t>intiMsgs</a:t>
            </a:r>
            <a:r>
              <a:rPr lang="en-US" altLang="zh-CN" dirty="0"/>
              <a:t>()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利用</a:t>
            </a:r>
            <a:r>
              <a:rPr lang="en-US" altLang="zh-CN" err="1"/>
              <a:t>RecylerView</a:t>
            </a:r>
            <a:r>
              <a:rPr lang="zh-CN" altLang="en-US"/>
              <a:t>编写聊天界面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31" y="2674944"/>
            <a:ext cx="8605337" cy="27450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580107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2000" dirty="0"/>
              <a:t>(7)</a:t>
            </a:r>
            <a:r>
              <a:rPr lang="zh-CN" altLang="en-US" sz="2000" dirty="0"/>
              <a:t> 编写</a:t>
            </a:r>
            <a:r>
              <a:rPr lang="en-US" altLang="zh-CN" sz="2000" dirty="0"/>
              <a:t>Recycler</a:t>
            </a:r>
            <a:r>
              <a:rPr lang="zh-CN" altLang="en-US" sz="2000" dirty="0"/>
              <a:t>的适配器类</a:t>
            </a:r>
            <a:r>
              <a:rPr lang="en-US" altLang="zh-CN" sz="2000" dirty="0"/>
              <a:t>: </a:t>
            </a:r>
            <a:r>
              <a:rPr lang="en-US" altLang="zh-CN" sz="2000" dirty="0" err="1"/>
              <a:t>MsgAdapter</a:t>
            </a:r>
            <a:endParaRPr lang="en-US" altLang="zh-CN" sz="2000" dirty="0"/>
          </a:p>
          <a:p>
            <a:pPr lvl="1">
              <a:lnSpc>
                <a:spcPct val="120000"/>
              </a:lnSpc>
            </a:pPr>
            <a:r>
              <a:rPr lang="en-US" altLang="zh-CN" sz="2000" dirty="0" err="1"/>
              <a:t>ViewHolder</a:t>
            </a:r>
            <a:endParaRPr lang="en-US" altLang="zh-CN" sz="2000" dirty="0"/>
          </a:p>
          <a:p>
            <a:pPr lvl="1">
              <a:lnSpc>
                <a:spcPct val="120000"/>
              </a:lnSpc>
            </a:pPr>
            <a:r>
              <a:rPr lang="zh-CN" altLang="en-US" sz="2000" dirty="0"/>
              <a:t>构造函数</a:t>
            </a:r>
            <a:endParaRPr lang="en-US" altLang="zh-CN" sz="2000" dirty="0"/>
          </a:p>
          <a:p>
            <a:pPr lvl="1">
              <a:lnSpc>
                <a:spcPct val="120000"/>
              </a:lnSpc>
            </a:pPr>
            <a:r>
              <a:rPr lang="en-US" altLang="zh-CN" sz="2000" dirty="0" err="1"/>
              <a:t>getItemCount</a:t>
            </a:r>
            <a:r>
              <a:rPr lang="en-US" altLang="zh-CN" sz="2000" dirty="0"/>
              <a:t>()</a:t>
            </a:r>
            <a:r>
              <a:rPr lang="zh-CN" altLang="en-US" sz="2000" dirty="0"/>
              <a:t>方法</a:t>
            </a:r>
            <a:endParaRPr lang="en-US" altLang="zh-CN" sz="2000" dirty="0"/>
          </a:p>
          <a:p>
            <a:pPr lvl="1">
              <a:lnSpc>
                <a:spcPct val="120000"/>
              </a:lnSpc>
            </a:pPr>
            <a:r>
              <a:rPr lang="en-US" altLang="zh-CN" sz="2000" dirty="0" err="1"/>
              <a:t>onCreateViewHolder</a:t>
            </a:r>
            <a:r>
              <a:rPr lang="en-US" altLang="zh-CN" sz="2000" dirty="0"/>
              <a:t>()</a:t>
            </a:r>
            <a:r>
              <a:rPr lang="zh-CN" altLang="en-US" sz="2000" dirty="0"/>
              <a:t>方法获取并缓存子项布局</a:t>
            </a:r>
            <a:endParaRPr lang="en-US" altLang="zh-CN" sz="2000" dirty="0"/>
          </a:p>
          <a:p>
            <a:pPr lvl="1">
              <a:lnSpc>
                <a:spcPct val="120000"/>
              </a:lnSpc>
            </a:pPr>
            <a:r>
              <a:rPr lang="en-US" altLang="zh-CN" sz="2000" dirty="0" err="1"/>
              <a:t>onBindViewHolder</a:t>
            </a:r>
            <a:r>
              <a:rPr lang="en-US" altLang="zh-CN" sz="2000" dirty="0"/>
              <a:t>()</a:t>
            </a:r>
            <a:r>
              <a:rPr lang="zh-CN" altLang="en-US" sz="2000" dirty="0"/>
              <a:t>方法绑定消息数据</a:t>
            </a:r>
            <a:endParaRPr lang="en-US" altLang="zh-CN" sz="2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利用</a:t>
            </a:r>
            <a:r>
              <a:rPr lang="en-US" altLang="zh-CN" err="1"/>
              <a:t>RecylerView</a:t>
            </a:r>
            <a:r>
              <a:rPr lang="zh-CN" altLang="en-US"/>
              <a:t>编写聊天界面</a:t>
            </a:r>
          </a:p>
        </p:txBody>
      </p:sp>
    </p:spTree>
    <p:extLst>
      <p:ext uri="{BB962C8B-B14F-4D97-AF65-F5344CB8AC3E}">
        <p14:creationId xmlns:p14="http://schemas.microsoft.com/office/powerpoint/2010/main" val="93010452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利用</a:t>
            </a:r>
            <a:r>
              <a:rPr lang="en-US" altLang="zh-CN" err="1"/>
              <a:t>RecylerView</a:t>
            </a:r>
            <a:r>
              <a:rPr lang="zh-CN" altLang="en-US"/>
              <a:t>编写聊天界面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22496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2000" dirty="0"/>
              <a:t>(7)</a:t>
            </a:r>
            <a:r>
              <a:rPr lang="zh-CN" altLang="en-US" sz="2000" dirty="0"/>
              <a:t> 编写</a:t>
            </a:r>
            <a:r>
              <a:rPr lang="en-US" altLang="zh-CN" sz="2000" dirty="0"/>
              <a:t>Recycler</a:t>
            </a:r>
            <a:r>
              <a:rPr lang="zh-CN" altLang="en-US" sz="2000" dirty="0"/>
              <a:t>的适配器类</a:t>
            </a:r>
            <a:r>
              <a:rPr lang="en-US" altLang="zh-CN" sz="2000" dirty="0"/>
              <a:t>: </a:t>
            </a:r>
            <a:r>
              <a:rPr lang="en-US" altLang="zh-CN" sz="2000" dirty="0" err="1"/>
              <a:t>MsgAdapter</a:t>
            </a:r>
            <a:endParaRPr lang="en-US" altLang="zh-CN" sz="2000" dirty="0"/>
          </a:p>
          <a:p>
            <a:pPr lvl="1">
              <a:lnSpc>
                <a:spcPct val="120000"/>
              </a:lnSpc>
            </a:pPr>
            <a:r>
              <a:rPr lang="en-US" altLang="zh-CN" sz="2000" dirty="0" err="1">
                <a:solidFill>
                  <a:srgbClr val="FF0000"/>
                </a:solidFill>
              </a:rPr>
              <a:t>onBindViewHolder</a:t>
            </a:r>
            <a:r>
              <a:rPr lang="en-US" altLang="zh-CN" sz="2000" dirty="0"/>
              <a:t>()</a:t>
            </a:r>
            <a:r>
              <a:rPr lang="zh-CN" altLang="en-US" sz="2000" dirty="0"/>
              <a:t>方法</a:t>
            </a:r>
          </a:p>
          <a:p>
            <a:pPr lvl="2">
              <a:lnSpc>
                <a:spcPct val="120000"/>
              </a:lnSpc>
            </a:pPr>
            <a:r>
              <a:rPr lang="zh-CN" altLang="en-US" dirty="0"/>
              <a:t>根据要显示的消息的类型：</a:t>
            </a:r>
            <a:endParaRPr lang="en-US" altLang="zh-CN" dirty="0"/>
          </a:p>
          <a:p>
            <a:pPr lvl="2">
              <a:lnSpc>
                <a:spcPct val="120000"/>
              </a:lnSpc>
            </a:pPr>
            <a:r>
              <a:rPr lang="zh-CN" altLang="en-US" dirty="0"/>
              <a:t>如果是收到的消息则显示左边的消息布局</a:t>
            </a:r>
            <a:endParaRPr lang="en-US" altLang="zh-CN" dirty="0"/>
          </a:p>
          <a:p>
            <a:pPr lvl="2">
              <a:lnSpc>
                <a:spcPct val="120000"/>
              </a:lnSpc>
            </a:pPr>
            <a:r>
              <a:rPr lang="zh-CN" altLang="en-US" dirty="0"/>
              <a:t>如果是发出的消息则显示右边的消息布局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利用</a:t>
            </a:r>
            <a:r>
              <a:rPr lang="en-US" altLang="zh-CN" err="1"/>
              <a:t>RecylerView</a:t>
            </a:r>
            <a:r>
              <a:rPr lang="zh-CN" altLang="en-US"/>
              <a:t>编写聊天界面</a:t>
            </a:r>
          </a:p>
        </p:txBody>
      </p:sp>
    </p:spTree>
    <p:extLst>
      <p:ext uri="{BB962C8B-B14F-4D97-AF65-F5344CB8AC3E}">
        <p14:creationId xmlns:p14="http://schemas.microsoft.com/office/powerpoint/2010/main" val="106912314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内容占位符 1"/>
          <p:cNvSpPr>
            <a:spLocks noGrp="1"/>
          </p:cNvSpPr>
          <p:nvPr>
            <p:ph idx="1"/>
          </p:nvPr>
        </p:nvSpPr>
        <p:spPr>
          <a:xfrm>
            <a:off x="416484" y="1025781"/>
            <a:ext cx="8256896" cy="4265885"/>
          </a:xfrm>
        </p:spPr>
        <p:txBody>
          <a:bodyPr/>
          <a:lstStyle/>
          <a:p>
            <a:pPr eaLnBrk="1" hangingPunct="1"/>
            <a:r>
              <a:rPr lang="zh-CN" altLang="en-US" sz="2000" dirty="0"/>
              <a:t>下面是综合使用了RecycleView和CardView制作列表的显示效果。</a:t>
            </a:r>
          </a:p>
        </p:txBody>
      </p:sp>
      <p:sp>
        <p:nvSpPr>
          <p:cNvPr id="96259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sym typeface="+mn-ea"/>
              </a:rPr>
              <a:t>RecycleView和Cardview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32C2628-EBB6-4460-9903-5EEC750C2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172" y="1465923"/>
            <a:ext cx="1980000" cy="35152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110A410-8B9F-497F-8EDB-854C22124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9242" y="1465922"/>
            <a:ext cx="1980000" cy="35300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我的视频3">
            <a:hlinkClick r:id="" action="ppaction://media"/>
            <a:extLst>
              <a:ext uri="{FF2B5EF4-FFF2-40B4-BE49-F238E27FC236}">
                <a16:creationId xmlns:a16="http://schemas.microsoft.com/office/drawing/2014/main" id="{892E331D-9DC5-4366-B3F8-3051696490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61803" y="1465923"/>
            <a:ext cx="1980000" cy="3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23A9145-1B56-426E-8D03-375281800CC8}"/>
              </a:ext>
            </a:extLst>
          </p:cNvPr>
          <p:cNvSpPr txBox="1"/>
          <p:nvPr/>
        </p:nvSpPr>
        <p:spPr>
          <a:xfrm>
            <a:off x="905839" y="5039235"/>
            <a:ext cx="173404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 err="1"/>
              <a:t>RecyclerView</a:t>
            </a:r>
            <a:r>
              <a:rPr lang="en-US" altLang="zh-CN" sz="1100" dirty="0"/>
              <a:t> </a:t>
            </a:r>
            <a:r>
              <a:rPr lang="zh-CN" altLang="en-US" sz="1100" dirty="0"/>
              <a:t>默认效果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11AB1AA-CEB0-4CB2-AED9-9A1B1D6CA954}"/>
              </a:ext>
            </a:extLst>
          </p:cNvPr>
          <p:cNvSpPr txBox="1"/>
          <p:nvPr/>
        </p:nvSpPr>
        <p:spPr>
          <a:xfrm>
            <a:off x="3255004" y="5039235"/>
            <a:ext cx="17284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 err="1"/>
              <a:t>RecyclerView</a:t>
            </a:r>
            <a:r>
              <a:rPr lang="en-US" altLang="zh-CN" sz="1100" dirty="0"/>
              <a:t> </a:t>
            </a:r>
            <a:r>
              <a:rPr lang="zh-CN" altLang="en-US" sz="1100" dirty="0"/>
              <a:t>滑动效果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11DAF64-F39B-4217-B741-644CDC3B3158}"/>
              </a:ext>
            </a:extLst>
          </p:cNvPr>
          <p:cNvSpPr txBox="1"/>
          <p:nvPr/>
        </p:nvSpPr>
        <p:spPr>
          <a:xfrm>
            <a:off x="5533384" y="5039235"/>
            <a:ext cx="17284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 err="1"/>
              <a:t>RecyclerView</a:t>
            </a:r>
            <a:r>
              <a:rPr lang="en-US" altLang="zh-CN" sz="1100" dirty="0"/>
              <a:t> </a:t>
            </a:r>
            <a:r>
              <a:rPr lang="zh-CN" altLang="en-US" sz="1100" dirty="0"/>
              <a:t>事件效果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利用</a:t>
            </a:r>
            <a:r>
              <a:rPr lang="en-US" altLang="zh-CN" err="1"/>
              <a:t>RecylerView</a:t>
            </a:r>
            <a:r>
              <a:rPr lang="zh-CN" altLang="en-US"/>
              <a:t>编写聊天界面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83495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(8)</a:t>
            </a:r>
            <a:r>
              <a:rPr lang="zh-CN" altLang="en-US" dirty="0"/>
              <a:t> 修改</a:t>
            </a:r>
            <a:r>
              <a:rPr lang="en-US" altLang="zh-CN" dirty="0" err="1"/>
              <a:t>MainActivity.java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en-US" altLang="zh-CN" dirty="0" err="1"/>
              <a:t>RecyclerView</a:t>
            </a:r>
            <a:r>
              <a:rPr lang="zh-CN" altLang="en-US" dirty="0"/>
              <a:t>，</a:t>
            </a:r>
            <a:r>
              <a:rPr lang="en-US" altLang="zh-CN" dirty="0"/>
              <a:t>Data</a:t>
            </a:r>
            <a:r>
              <a:rPr lang="zh-CN" altLang="en-US" dirty="0"/>
              <a:t>，</a:t>
            </a:r>
            <a:r>
              <a:rPr lang="en-US" altLang="zh-CN" dirty="0"/>
              <a:t>Adapter</a:t>
            </a:r>
          </a:p>
          <a:p>
            <a:pPr lvl="1">
              <a:lnSpc>
                <a:spcPct val="120000"/>
              </a:lnSpc>
            </a:pP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添加按钮点击事件响应</a:t>
            </a:r>
            <a:endParaRPr lang="en-US" altLang="zh-CN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20000"/>
              </a:lnSpc>
            </a:pPr>
            <a:r>
              <a:rPr lang="zh-CN" altLang="en-US" dirty="0"/>
              <a:t>刷新</a:t>
            </a:r>
            <a:r>
              <a:rPr lang="en-US" altLang="zh-CN" dirty="0" err="1"/>
              <a:t>RecyclerView</a:t>
            </a:r>
            <a:r>
              <a:rPr lang="zh-CN" altLang="en-US" dirty="0"/>
              <a:t>显示</a:t>
            </a:r>
            <a:r>
              <a:rPr lang="zh-CN" altLang="en-US" b="1" dirty="0"/>
              <a:t>：</a:t>
            </a:r>
            <a:r>
              <a:rPr lang="en-US" altLang="zh-CN" b="1" dirty="0" err="1"/>
              <a:t>adapter</a:t>
            </a:r>
            <a:r>
              <a:rPr lang="en-US" altLang="zh-CN" dirty="0" err="1"/>
              <a:t>.</a:t>
            </a:r>
            <a:r>
              <a:rPr lang="en-US" altLang="zh-CN" b="1" dirty="0" err="1">
                <a:solidFill>
                  <a:srgbClr val="FF0000"/>
                </a:solidFill>
              </a:rPr>
              <a:t>notifyItemInserted</a:t>
            </a:r>
            <a:r>
              <a:rPr lang="en-US" altLang="zh-CN" dirty="0"/>
              <a:t>(</a:t>
            </a:r>
            <a:r>
              <a:rPr lang="en-US" altLang="zh-CN" b="1" dirty="0" err="1"/>
              <a:t>msgList</a:t>
            </a:r>
            <a:r>
              <a:rPr lang="en-US" altLang="zh-CN" dirty="0" err="1"/>
              <a:t>.size</a:t>
            </a:r>
            <a:r>
              <a:rPr lang="en-US" altLang="zh-CN" dirty="0"/>
              <a:t>() - 1)</a:t>
            </a:r>
          </a:p>
          <a:p>
            <a:pPr lvl="2">
              <a:lnSpc>
                <a:spcPct val="120000"/>
              </a:lnSpc>
            </a:pPr>
            <a:r>
              <a:rPr lang="en-US" altLang="zh-CN" dirty="0" err="1"/>
              <a:t>RecyclerView</a:t>
            </a:r>
            <a:r>
              <a:rPr lang="en-US" altLang="zh-CN" dirty="0"/>
              <a:t> </a:t>
            </a:r>
            <a:r>
              <a:rPr lang="zh-CN" altLang="en-US" dirty="0"/>
              <a:t>滚动到最后一行</a:t>
            </a:r>
            <a:r>
              <a:rPr lang="zh-CN" altLang="en-US" b="1" dirty="0"/>
              <a:t>：</a:t>
            </a:r>
            <a:r>
              <a:rPr lang="en-US" altLang="zh-CN" b="1" dirty="0" err="1"/>
              <a:t>msgRecyclerView</a:t>
            </a:r>
            <a:r>
              <a:rPr lang="en-US" altLang="zh-CN" dirty="0" err="1"/>
              <a:t>.</a:t>
            </a:r>
            <a:r>
              <a:rPr lang="en-US" altLang="zh-CN" b="1" dirty="0" err="1">
                <a:solidFill>
                  <a:srgbClr val="FF0000"/>
                </a:solidFill>
              </a:rPr>
              <a:t>scrollToPosition</a:t>
            </a:r>
            <a:r>
              <a:rPr lang="en-US" altLang="zh-CN" dirty="0"/>
              <a:t>(</a:t>
            </a:r>
            <a:r>
              <a:rPr lang="en-US" altLang="zh-CN" b="1" dirty="0" err="1"/>
              <a:t>msgList</a:t>
            </a:r>
            <a:r>
              <a:rPr lang="en-US" altLang="zh-CN" dirty="0" err="1"/>
              <a:t>.size</a:t>
            </a:r>
            <a:r>
              <a:rPr lang="en-US" altLang="zh-CN" dirty="0"/>
              <a:t>() - 1)</a:t>
            </a:r>
          </a:p>
          <a:p>
            <a:pPr lvl="2">
              <a:lnSpc>
                <a:spcPct val="120000"/>
              </a:lnSpc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利用</a:t>
            </a:r>
            <a:r>
              <a:rPr lang="en-US" altLang="zh-CN" err="1"/>
              <a:t>RecylerView</a:t>
            </a:r>
            <a:r>
              <a:rPr lang="zh-CN" altLang="en-US"/>
              <a:t>编写聊天界面</a:t>
            </a:r>
          </a:p>
        </p:txBody>
      </p:sp>
    </p:spTree>
    <p:extLst>
      <p:ext uri="{BB962C8B-B14F-4D97-AF65-F5344CB8AC3E}">
        <p14:creationId xmlns:p14="http://schemas.microsoft.com/office/powerpoint/2010/main" val="3418654694"/>
      </p:ext>
    </p:extLst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507F02D-05BF-4EA5-9D0D-4E3B746CD12F}"/>
              </a:ext>
            </a:extLst>
          </p:cNvPr>
          <p:cNvSpPr/>
          <p:nvPr/>
        </p:nvSpPr>
        <p:spPr>
          <a:xfrm>
            <a:off x="416483" y="751562"/>
            <a:ext cx="8076163" cy="2105938"/>
          </a:xfrm>
          <a:prstGeom prst="rect">
            <a:avLst/>
          </a:prstGeom>
          <a:solidFill>
            <a:schemeClr val="accent2">
              <a:lumMod val="20000"/>
              <a:lumOff val="80000"/>
              <a:alpha val="16863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74D9DB0-8F5A-4689-968B-AA2FFA87FFFB}"/>
              </a:ext>
            </a:extLst>
          </p:cNvPr>
          <p:cNvSpPr/>
          <p:nvPr/>
        </p:nvSpPr>
        <p:spPr>
          <a:xfrm>
            <a:off x="416483" y="2912568"/>
            <a:ext cx="8076163" cy="2507447"/>
          </a:xfrm>
          <a:prstGeom prst="rect">
            <a:avLst/>
          </a:prstGeom>
          <a:solidFill>
            <a:srgbClr val="FFFF00">
              <a:alpha val="16863"/>
            </a:srgb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2F9D68-EF67-4214-A998-127C15E69AA8}"/>
              </a:ext>
            </a:extLst>
          </p:cNvPr>
          <p:cNvSpPr txBox="1"/>
          <p:nvPr/>
        </p:nvSpPr>
        <p:spPr>
          <a:xfrm>
            <a:off x="6976998" y="1171650"/>
            <a:ext cx="1315232" cy="64633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RecyclerView</a:t>
            </a:r>
            <a:r>
              <a:rPr lang="zh-CN" altLang="en-US" b="1" dirty="0"/>
              <a:t>的使用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232539B-83C3-49F5-AB03-524CFFE10E44}"/>
              </a:ext>
            </a:extLst>
          </p:cNvPr>
          <p:cNvSpPr txBox="1"/>
          <p:nvPr/>
        </p:nvSpPr>
        <p:spPr>
          <a:xfrm>
            <a:off x="6976998" y="3054094"/>
            <a:ext cx="1515648" cy="64633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发送消息后刷新显示</a:t>
            </a:r>
          </a:p>
        </p:txBody>
      </p:sp>
    </p:spTree>
    <p:extLst>
      <p:ext uri="{BB962C8B-B14F-4D97-AF65-F5344CB8AC3E}">
        <p14:creationId xmlns:p14="http://schemas.microsoft.com/office/powerpoint/2010/main" val="1352334056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altLang="zh-CN" sz="2000" dirty="0" err="1"/>
              <a:t>CardView</a:t>
            </a:r>
            <a:r>
              <a:rPr lang="zh-CN" altLang="en-US" sz="2000" dirty="0"/>
              <a:t>是用于实现卡片式布局效果的重要控件。</a:t>
            </a:r>
            <a:endParaRPr lang="en-US" altLang="zh-CN" sz="2000" dirty="0"/>
          </a:p>
          <a:p>
            <a:pPr eaLnBrk="1" fontAlgn="auto" hangingPunct="1">
              <a:spcAft>
                <a:spcPts val="0"/>
              </a:spcAft>
              <a:buClr>
                <a:schemeClr val="accent3"/>
              </a:buClr>
              <a:defRPr/>
            </a:pPr>
            <a:r>
              <a:rPr lang="zh-CN" altLang="en-US" sz="2000" dirty="0"/>
              <a:t>CardView继承于Framelayout，所以Framelayout的属性他都有，同时CardView还有几个特殊的属性：</a:t>
            </a:r>
          </a:p>
          <a:p>
            <a:pPr marL="574053" lvl="1" indent="-267462" eaLnBrk="1" fontAlgn="auto" hangingPunct="1">
              <a:spcAft>
                <a:spcPts val="0"/>
              </a:spcAft>
              <a:defRPr/>
            </a:pPr>
            <a:r>
              <a:rPr lang="zh-CN" altLang="en-US" sz="2000" b="1" dirty="0"/>
              <a:t>属性</a:t>
            </a:r>
            <a:r>
              <a:rPr lang="en-US" altLang="zh-CN" sz="2000" dirty="0" err="1">
                <a:solidFill>
                  <a:srgbClr val="FF0000"/>
                </a:solidFill>
              </a:rPr>
              <a:t>card_view:cardElevation</a:t>
            </a:r>
            <a:r>
              <a:rPr lang="zh-CN" altLang="en-US" sz="2000" dirty="0"/>
              <a:t>，意为CardView的Z轴阴影，只有Android L以上平台有效。只能通过xml中的elevation属性指定；</a:t>
            </a:r>
          </a:p>
          <a:p>
            <a:pPr marL="574053" lvl="1" indent="-267462" eaLnBrk="1" fontAlgn="auto" hangingPunct="1">
              <a:spcAft>
                <a:spcPts val="0"/>
              </a:spcAft>
              <a:defRPr/>
            </a:pPr>
            <a:r>
              <a:rPr lang="zh-CN" altLang="en-US" sz="2000" b="1" dirty="0"/>
              <a:t>属性</a:t>
            </a:r>
            <a:r>
              <a:rPr lang="zh-CN" altLang="en-US" sz="2000" b="1" dirty="0">
                <a:solidFill>
                  <a:srgbClr val="FF0000"/>
                </a:solidFill>
              </a:rPr>
              <a:t>cardBackgroundColor</a:t>
            </a:r>
            <a:r>
              <a:rPr lang="zh-CN" altLang="en-US" sz="2000" dirty="0"/>
              <a:t>，意为CardView的卡片颜色，只能通过xml的cardBackgroundColor进行指定；</a:t>
            </a:r>
          </a:p>
          <a:p>
            <a:pPr marL="574053" lvl="1" indent="-267462" eaLnBrk="1" fontAlgn="auto" hangingPunct="1">
              <a:spcAft>
                <a:spcPts val="0"/>
              </a:spcAft>
              <a:defRPr/>
            </a:pPr>
            <a:r>
              <a:rPr lang="zh-CN" altLang="en-US" sz="2000" b="1" dirty="0"/>
              <a:t>属性</a:t>
            </a:r>
            <a:r>
              <a:rPr lang="zh-CN" altLang="en-US" sz="2000" b="1" dirty="0">
                <a:solidFill>
                  <a:srgbClr val="FF0000"/>
                </a:solidFill>
              </a:rPr>
              <a:t>cardConerRadius</a:t>
            </a:r>
            <a:r>
              <a:rPr lang="zh-CN" altLang="en-US" sz="2000" dirty="0"/>
              <a:t>，意为CardView卡片的四角圆角矩形程度，单位dimen（dp px sp），可以通过xml指定，也可以通过代码中的setRadius指定。</a:t>
            </a:r>
          </a:p>
        </p:txBody>
      </p:sp>
      <p:sp>
        <p:nvSpPr>
          <p:cNvPr id="95235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Cardview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sym typeface="+mn-ea"/>
              </a:rPr>
              <a:t> 使用RecycleView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067C331-3497-4986-A43E-90E65AAB3242}"/>
              </a:ext>
            </a:extLst>
          </p:cNvPr>
          <p:cNvSpPr/>
          <p:nvPr/>
        </p:nvSpPr>
        <p:spPr>
          <a:xfrm>
            <a:off x="461067" y="2616048"/>
            <a:ext cx="8229600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8BAB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??"/>
              </a:rPr>
              <a:t>dependencies {</a:t>
            </a:r>
            <a:br>
              <a:rPr lang="en-US" altLang="zh-CN" b="1" dirty="0">
                <a:solidFill>
                  <a:srgbClr val="008000"/>
                </a:solidFill>
                <a:latin typeface="??"/>
              </a:rPr>
            </a:br>
            <a:r>
              <a:rPr lang="en-US" altLang="zh-CN" b="1" dirty="0">
                <a:solidFill>
                  <a:srgbClr val="008000"/>
                </a:solidFill>
                <a:latin typeface="??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??"/>
              </a:rPr>
              <a:t>implementation </a:t>
            </a:r>
            <a:r>
              <a:rPr lang="en-US" altLang="zh-CN" b="1" dirty="0">
                <a:solidFill>
                  <a:srgbClr val="008000"/>
                </a:solidFill>
                <a:latin typeface="??"/>
              </a:rPr>
              <a:t>'androidx.recyclerview:recyclerview:1.1.0'</a:t>
            </a:r>
            <a:br>
              <a:rPr lang="en-US" altLang="zh-CN" b="1" dirty="0">
                <a:solidFill>
                  <a:srgbClr val="008000"/>
                </a:solidFill>
                <a:latin typeface="??"/>
              </a:rPr>
            </a:br>
            <a:r>
              <a:rPr lang="en-US" altLang="zh-CN" b="1" dirty="0">
                <a:solidFill>
                  <a:srgbClr val="008000"/>
                </a:solidFill>
                <a:latin typeface="??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??"/>
              </a:rPr>
              <a:t>implementation </a:t>
            </a:r>
            <a:r>
              <a:rPr lang="en-US" altLang="zh-CN" b="1" dirty="0">
                <a:solidFill>
                  <a:srgbClr val="008000"/>
                </a:solidFill>
                <a:latin typeface="??"/>
              </a:rPr>
              <a:t>'androidx.cardview:cardview:1.0.0'</a:t>
            </a:r>
            <a:br>
              <a:rPr lang="en-US" altLang="zh-CN" b="1" dirty="0">
                <a:solidFill>
                  <a:srgbClr val="008000"/>
                </a:solidFill>
                <a:latin typeface="??"/>
              </a:rPr>
            </a:br>
            <a:r>
              <a:rPr lang="en-US" altLang="zh-CN" dirty="0">
                <a:solidFill>
                  <a:srgbClr val="000000"/>
                </a:solidFill>
                <a:latin typeface="??"/>
              </a:rPr>
              <a:t>}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C1D4F3-ECAD-4977-928C-0BAA27718760}"/>
              </a:ext>
            </a:extLst>
          </p:cNvPr>
          <p:cNvSpPr/>
          <p:nvPr/>
        </p:nvSpPr>
        <p:spPr>
          <a:xfrm>
            <a:off x="701268" y="2929609"/>
            <a:ext cx="7533564" cy="5732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292A3B7-E0CE-4E28-947F-81F2AC7AF628}"/>
              </a:ext>
            </a:extLst>
          </p:cNvPr>
          <p:cNvSpPr/>
          <p:nvPr/>
        </p:nvSpPr>
        <p:spPr>
          <a:xfrm>
            <a:off x="443780" y="1667634"/>
            <a:ext cx="8246887" cy="757144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wrap="square" lIns="71323" tIns="35662" rIns="71323" bIns="35662">
            <a:spAutoFit/>
          </a:bodyPr>
          <a:lstStyle/>
          <a:p>
            <a:pPr marL="0" lvl="1" eaLnBrk="1" fontAlgn="auto" hangingPunct="1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需要在项目的</a:t>
            </a:r>
            <a:r>
              <a:rPr lang="en-US" altLang="zh-CN" b="1" dirty="0" err="1">
                <a:latin typeface="微软雅黑" pitchFamily="34" charset="-122"/>
                <a:ea typeface="微软雅黑" pitchFamily="34" charset="-122"/>
              </a:rPr>
              <a:t>build.gradle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b="1" dirty="0" err="1">
                <a:latin typeface="微软雅黑" pitchFamily="34" charset="-122"/>
                <a:ea typeface="微软雅黑" pitchFamily="34" charset="-122"/>
              </a:rPr>
              <a:t>Module:app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中添加如下所示依赖，然后要点击“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Sync Now”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同步，等待下载依赖库后即可使用。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9C6FB4F-26AA-4ECD-9D56-2D7E12241EF5}"/>
              </a:ext>
            </a:extLst>
          </p:cNvPr>
          <p:cNvSpPr/>
          <p:nvPr/>
        </p:nvSpPr>
        <p:spPr>
          <a:xfrm>
            <a:off x="452423" y="4027001"/>
            <a:ext cx="8246887" cy="1117243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wrap="square" lIns="71323" tIns="35662" rIns="71323" bIns="35662">
            <a:spAutoFit/>
          </a:bodyPr>
          <a:lstStyle/>
          <a:p>
            <a:pPr marL="0" lvl="1" eaLnBrk="1" fontAlgn="auto" hangingPunct="1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或者可视化操作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：在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Layout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Design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视图，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containers-&gt;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RecyclerView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，右键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Add to Design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。此时，如果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RecyclerView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组件还未有被加载过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右侧有一个向下的箭头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，则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会自动下载该库，并将依赖自动添加到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build.gradle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文件中。</a:t>
            </a:r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18A57E0E-18E6-4E90-B30B-A6EB682F1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725" y="1004703"/>
            <a:ext cx="8386550" cy="534726"/>
          </a:xfrm>
        </p:spPr>
        <p:txBody>
          <a:bodyPr/>
          <a:lstStyle/>
          <a:p>
            <a:pPr marL="0" indent="0" eaLnBrk="1" fontAlgn="auto" hangingPunct="1">
              <a:spcAft>
                <a:spcPts val="0"/>
              </a:spcAft>
              <a:buClr>
                <a:schemeClr val="accent3"/>
              </a:buClr>
              <a:buNone/>
              <a:defRPr/>
            </a:pPr>
            <a:r>
              <a:rPr lang="en-US" altLang="zh-CN" sz="2000" dirty="0"/>
              <a:t>(1) </a:t>
            </a:r>
            <a:r>
              <a:rPr lang="zh-CN" altLang="en-US" sz="2000" dirty="0"/>
              <a:t>在活动布局中添加</a:t>
            </a:r>
            <a:r>
              <a:rPr lang="en-US" altLang="zh-CN" sz="2000" dirty="0" err="1"/>
              <a:t>RecycleView</a:t>
            </a:r>
            <a:r>
              <a:rPr lang="zh-CN" altLang="en-US" sz="2000" dirty="0"/>
              <a:t>，首先需要为项目添加依赖。</a:t>
            </a:r>
            <a:endParaRPr lang="en-US" altLang="zh-CN" sz="2000" dirty="0"/>
          </a:p>
          <a:p>
            <a:pPr marL="0" indent="0" eaLnBrk="1" fontAlgn="auto" hangingPunct="1">
              <a:spcAft>
                <a:spcPts val="0"/>
              </a:spcAft>
              <a:buClr>
                <a:schemeClr val="accent3"/>
              </a:buClr>
              <a:buNone/>
              <a:defRPr/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5663751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内容占位符 1"/>
          <p:cNvSpPr>
            <a:spLocks noGrp="1"/>
          </p:cNvSpPr>
          <p:nvPr>
            <p:ph idx="1"/>
          </p:nvPr>
        </p:nvSpPr>
        <p:spPr>
          <a:xfrm>
            <a:off x="416256" y="815920"/>
            <a:ext cx="8386550" cy="534726"/>
          </a:xfrm>
        </p:spPr>
        <p:txBody>
          <a:bodyPr/>
          <a:lstStyle/>
          <a:p>
            <a:pPr marL="0" indent="0" eaLnBrk="1" fontAlgn="auto" hangingPunct="1">
              <a:spcAft>
                <a:spcPts val="0"/>
              </a:spcAft>
              <a:buClr>
                <a:schemeClr val="accent3"/>
              </a:buClr>
              <a:buNone/>
              <a:defRPr/>
            </a:pPr>
            <a:r>
              <a:rPr lang="en-US" altLang="zh-CN" sz="2000" dirty="0"/>
              <a:t>(1) </a:t>
            </a:r>
            <a:r>
              <a:rPr lang="zh-CN" altLang="en-US" sz="2000" dirty="0"/>
              <a:t>在活动布局中添加</a:t>
            </a:r>
            <a:r>
              <a:rPr lang="en-US" altLang="zh-CN" sz="2000" dirty="0" err="1"/>
              <a:t>RecycleView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marL="0" indent="0" eaLnBrk="1" fontAlgn="auto" hangingPunct="1">
              <a:spcAft>
                <a:spcPts val="0"/>
              </a:spcAft>
              <a:buClr>
                <a:schemeClr val="accent3"/>
              </a:buClr>
              <a:buNone/>
              <a:defRPr/>
            </a:pPr>
            <a:endParaRPr lang="zh-CN" altLang="en-US" sz="2000" dirty="0"/>
          </a:p>
        </p:txBody>
      </p:sp>
      <p:sp>
        <p:nvSpPr>
          <p:cNvPr id="98307" name="标题 2"/>
          <p:cNvSpPr>
            <a:spLocks noGrp="1"/>
          </p:cNvSpPr>
          <p:nvPr>
            <p:ph type="title"/>
          </p:nvPr>
        </p:nvSpPr>
        <p:spPr>
          <a:xfrm>
            <a:off x="416256" y="172699"/>
            <a:ext cx="8229600" cy="415043"/>
          </a:xfrm>
        </p:spPr>
        <p:txBody>
          <a:bodyPr/>
          <a:lstStyle/>
          <a:p>
            <a:pPr eaLnBrk="1" hangingPunct="1"/>
            <a:r>
              <a:rPr lang="en-US" altLang="zh-CN" sz="2800" dirty="0" err="1"/>
              <a:t>RecyclerView</a:t>
            </a:r>
            <a:r>
              <a:rPr lang="en-US" altLang="zh-CN" sz="2800" dirty="0"/>
              <a:t> </a:t>
            </a:r>
            <a:r>
              <a:rPr lang="zh-CN" altLang="en-US" sz="2800" dirty="0"/>
              <a:t>示例讲解</a:t>
            </a:r>
          </a:p>
        </p:txBody>
      </p:sp>
      <p:pic>
        <p:nvPicPr>
          <p:cNvPr id="3075" name="Picture 3" hidden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46" y="204716"/>
            <a:ext cx="8603123" cy="5356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 hidden="1"/>
          <p:cNvSpPr/>
          <p:nvPr/>
        </p:nvSpPr>
        <p:spPr>
          <a:xfrm>
            <a:off x="1668438" y="205465"/>
            <a:ext cx="1566082" cy="306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 hidden="1"/>
          <p:cNvSpPr/>
          <p:nvPr/>
        </p:nvSpPr>
        <p:spPr>
          <a:xfrm>
            <a:off x="4073856" y="205465"/>
            <a:ext cx="2036929" cy="306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 hidden="1"/>
          <p:cNvSpPr/>
          <p:nvPr/>
        </p:nvSpPr>
        <p:spPr>
          <a:xfrm>
            <a:off x="649973" y="1888690"/>
            <a:ext cx="8137395" cy="306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 hidden="1"/>
          <p:cNvSpPr/>
          <p:nvPr/>
        </p:nvSpPr>
        <p:spPr>
          <a:xfrm>
            <a:off x="649974" y="2883090"/>
            <a:ext cx="7037170" cy="306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 hidden="1"/>
          <p:cNvSpPr/>
          <p:nvPr/>
        </p:nvSpPr>
        <p:spPr>
          <a:xfrm>
            <a:off x="649973" y="3542732"/>
            <a:ext cx="8137395" cy="306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 hidden="1"/>
          <p:cNvSpPr/>
          <p:nvPr/>
        </p:nvSpPr>
        <p:spPr>
          <a:xfrm>
            <a:off x="649974" y="4225120"/>
            <a:ext cx="3290818" cy="306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 hidden="1"/>
          <p:cNvSpPr/>
          <p:nvPr/>
        </p:nvSpPr>
        <p:spPr>
          <a:xfrm>
            <a:off x="649974" y="4930255"/>
            <a:ext cx="6197791" cy="306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 hidden="1"/>
          <p:cNvSpPr txBox="1"/>
          <p:nvPr/>
        </p:nvSpPr>
        <p:spPr>
          <a:xfrm>
            <a:off x="6847764" y="1481414"/>
            <a:ext cx="1939604" cy="626018"/>
          </a:xfrm>
          <a:prstGeom prst="rect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txBody>
          <a:bodyPr wrap="square" lIns="28080" tIns="35662" rIns="28080" bIns="35662" rtlCol="0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构造函数，传递数据源</a:t>
            </a:r>
          </a:p>
        </p:txBody>
      </p:sp>
      <p:sp>
        <p:nvSpPr>
          <p:cNvPr id="15" name="TextBox 14" hidden="1"/>
          <p:cNvSpPr txBox="1"/>
          <p:nvPr/>
        </p:nvSpPr>
        <p:spPr>
          <a:xfrm>
            <a:off x="2876266" y="2470877"/>
            <a:ext cx="5911101" cy="626018"/>
          </a:xfrm>
          <a:prstGeom prst="rect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txBody>
          <a:bodyPr wrap="square" lIns="28080" tIns="35662" rIns="28080" bIns="35662" rtlCol="0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加载子项布局并实例化，然后用其创建一个</a:t>
            </a:r>
            <a:r>
              <a:rPr lang="en-US" altLang="zh-CN" b="1" err="1">
                <a:latin typeface="微软雅黑" panose="020B0503020204020204" pitchFamily="34" charset="-122"/>
                <a:ea typeface="微软雅黑" panose="020B0503020204020204" pitchFamily="34" charset="-122"/>
              </a:rPr>
              <a:t>ViewHolder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的实例并返回该实例</a:t>
            </a:r>
          </a:p>
        </p:txBody>
      </p:sp>
      <p:sp>
        <p:nvSpPr>
          <p:cNvPr id="16" name="TextBox 15" hidden="1"/>
          <p:cNvSpPr txBox="1"/>
          <p:nvPr/>
        </p:nvSpPr>
        <p:spPr>
          <a:xfrm>
            <a:off x="2876266" y="3204397"/>
            <a:ext cx="5911103" cy="626018"/>
          </a:xfrm>
          <a:prstGeom prst="rect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txBody>
          <a:bodyPr wrap="square" lIns="28080" tIns="35662" rIns="28080" bIns="35662" rtlCol="0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对子项数据赋值，在每个子项滚动到屏幕内时执行，</a:t>
            </a:r>
            <a:r>
              <a:rPr lang="en-US" altLang="zh-CN" b="1" err="1">
                <a:latin typeface="微软雅黑" panose="020B0503020204020204" pitchFamily="34" charset="-122"/>
                <a:ea typeface="微软雅黑" panose="020B0503020204020204" pitchFamily="34" charset="-122"/>
              </a:rPr>
              <a:t>positon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表明哪个子项</a:t>
            </a:r>
          </a:p>
        </p:txBody>
      </p:sp>
      <p:sp>
        <p:nvSpPr>
          <p:cNvPr id="17" name="TextBox 16" hidden="1"/>
          <p:cNvSpPr txBox="1"/>
          <p:nvPr/>
        </p:nvSpPr>
        <p:spPr>
          <a:xfrm>
            <a:off x="2451478" y="3883223"/>
            <a:ext cx="1489313" cy="626018"/>
          </a:xfrm>
          <a:prstGeom prst="rect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txBody>
          <a:bodyPr wrap="square" lIns="28080" tIns="35662" rIns="28080" bIns="35662" rtlCol="0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子项一共有多少项</a:t>
            </a:r>
          </a:p>
        </p:txBody>
      </p:sp>
      <p:sp>
        <p:nvSpPr>
          <p:cNvPr id="18" name="TextBox 17" hidden="1"/>
          <p:cNvSpPr txBox="1"/>
          <p:nvPr/>
        </p:nvSpPr>
        <p:spPr>
          <a:xfrm>
            <a:off x="4718671" y="4296261"/>
            <a:ext cx="3766806" cy="903017"/>
          </a:xfrm>
          <a:prstGeom prst="rect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txBody>
          <a:bodyPr wrap="square" lIns="28080" tIns="35662" rIns="28080" bIns="35662" rtlCol="0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内部类，保存子项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item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布局实例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子项第一次出现时调用（采用了未知缓存优化的机制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3554" y="1226399"/>
            <a:ext cx="8284190" cy="25853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8BAB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&lt;?xml version="1.0" encoding="</a:t>
            </a:r>
            <a:r>
              <a:rPr lang="en-US" altLang="zh-CN" dirty="0" err="1"/>
              <a:t>utf</a:t>
            </a:r>
            <a:r>
              <a:rPr lang="en-US" altLang="zh-CN" dirty="0"/>
              <a:t>-8"?&gt;</a:t>
            </a:r>
          </a:p>
          <a:p>
            <a:r>
              <a:rPr lang="en-US" altLang="zh-CN" dirty="0"/>
              <a:t>&lt;</a:t>
            </a:r>
            <a:r>
              <a:rPr lang="en-US" altLang="zh-CN" dirty="0" err="1"/>
              <a:t>LinearLayout</a:t>
            </a:r>
            <a:endParaRPr lang="en-US" altLang="zh-CN" dirty="0"/>
          </a:p>
          <a:p>
            <a:r>
              <a:rPr lang="en-US" altLang="zh-CN" dirty="0"/>
              <a:t>    ……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tools:context</a:t>
            </a:r>
            <a:r>
              <a:rPr lang="en-US" altLang="zh-CN" dirty="0"/>
              <a:t>=".</a:t>
            </a:r>
            <a:r>
              <a:rPr lang="en-US" altLang="zh-CN" dirty="0" err="1"/>
              <a:t>MainActivity</a:t>
            </a:r>
            <a:r>
              <a:rPr lang="en-US" altLang="zh-CN" dirty="0"/>
              <a:t>"&gt;</a:t>
            </a:r>
          </a:p>
          <a:p>
            <a:r>
              <a:rPr lang="en-US" altLang="zh-CN" dirty="0"/>
              <a:t>    </a:t>
            </a:r>
            <a:r>
              <a:rPr lang="en-US" altLang="zh-CN" dirty="0">
                <a:solidFill>
                  <a:srgbClr val="000000"/>
                </a:solidFill>
                <a:latin typeface="??"/>
              </a:rPr>
              <a:t>&lt;</a:t>
            </a:r>
            <a:r>
              <a:rPr lang="en-US" altLang="zh-CN" b="1" dirty="0" err="1">
                <a:solidFill>
                  <a:srgbClr val="000080"/>
                </a:solidFill>
                <a:latin typeface="??"/>
              </a:rPr>
              <a:t>androidx.recyclerview.widget.RecyclerView</a:t>
            </a:r>
            <a:br>
              <a:rPr lang="en-US" altLang="zh-CN" b="1" dirty="0">
                <a:solidFill>
                  <a:srgbClr val="000080"/>
                </a:solidFill>
                <a:latin typeface="??"/>
              </a:rPr>
            </a:br>
            <a:r>
              <a:rPr lang="en-US" altLang="zh-CN" b="1" dirty="0">
                <a:solidFill>
                  <a:srgbClr val="000080"/>
                </a:solidFill>
                <a:latin typeface="??"/>
              </a:rPr>
              <a:t>          </a:t>
            </a:r>
            <a:r>
              <a:rPr lang="en-US" altLang="zh-CN" b="1" dirty="0" err="1">
                <a:solidFill>
                  <a:srgbClr val="660E7A"/>
                </a:solidFill>
                <a:latin typeface="??"/>
              </a:rPr>
              <a:t>android</a:t>
            </a:r>
            <a:r>
              <a:rPr lang="en-US" altLang="zh-CN" b="1" dirty="0" err="1">
                <a:solidFill>
                  <a:srgbClr val="0000FF"/>
                </a:solidFill>
                <a:latin typeface="??"/>
              </a:rPr>
              <a:t>:id</a:t>
            </a:r>
            <a:r>
              <a:rPr lang="en-US" altLang="zh-CN" b="1" dirty="0">
                <a:solidFill>
                  <a:srgbClr val="0000FF"/>
                </a:solidFill>
                <a:latin typeface="??"/>
              </a:rPr>
              <a:t>=</a:t>
            </a:r>
            <a:r>
              <a:rPr lang="en-US" altLang="zh-CN" b="1" dirty="0">
                <a:solidFill>
                  <a:srgbClr val="008000"/>
                </a:solidFill>
                <a:latin typeface="??"/>
              </a:rPr>
              <a:t>"@+id/</a:t>
            </a:r>
            <a:r>
              <a:rPr lang="en-US" altLang="zh-CN" b="1" dirty="0" err="1">
                <a:solidFill>
                  <a:srgbClr val="008000"/>
                </a:solidFill>
                <a:latin typeface="??"/>
              </a:rPr>
              <a:t>babyAlbumRecyclerView</a:t>
            </a:r>
            <a:r>
              <a:rPr lang="en-US" altLang="zh-CN" b="1" dirty="0">
                <a:solidFill>
                  <a:srgbClr val="008000"/>
                </a:solidFill>
                <a:latin typeface="??"/>
              </a:rPr>
              <a:t>"</a:t>
            </a:r>
            <a:br>
              <a:rPr lang="en-US" altLang="zh-CN" b="1" dirty="0">
                <a:solidFill>
                  <a:srgbClr val="008000"/>
                </a:solidFill>
                <a:latin typeface="??"/>
              </a:rPr>
            </a:br>
            <a:r>
              <a:rPr lang="en-US" altLang="zh-CN" b="1" dirty="0">
                <a:solidFill>
                  <a:srgbClr val="008000"/>
                </a:solidFill>
                <a:latin typeface="??"/>
              </a:rPr>
              <a:t>          </a:t>
            </a:r>
            <a:r>
              <a:rPr lang="en-US" altLang="zh-CN" b="1" dirty="0" err="1">
                <a:solidFill>
                  <a:srgbClr val="660E7A"/>
                </a:solidFill>
                <a:latin typeface="??"/>
              </a:rPr>
              <a:t>android</a:t>
            </a:r>
            <a:r>
              <a:rPr lang="en-US" altLang="zh-CN" b="1" dirty="0" err="1">
                <a:solidFill>
                  <a:srgbClr val="0000FF"/>
                </a:solidFill>
                <a:latin typeface="??"/>
              </a:rPr>
              <a:t>:layout_width</a:t>
            </a:r>
            <a:r>
              <a:rPr lang="en-US" altLang="zh-CN" b="1" dirty="0">
                <a:solidFill>
                  <a:srgbClr val="0000FF"/>
                </a:solidFill>
                <a:latin typeface="??"/>
              </a:rPr>
              <a:t>=</a:t>
            </a:r>
            <a:r>
              <a:rPr lang="en-US" altLang="zh-CN" b="1" dirty="0">
                <a:solidFill>
                  <a:srgbClr val="008000"/>
                </a:solidFill>
                <a:latin typeface="??"/>
              </a:rPr>
              <a:t>"</a:t>
            </a:r>
            <a:r>
              <a:rPr lang="en-US" altLang="zh-CN" b="1" dirty="0" err="1">
                <a:solidFill>
                  <a:srgbClr val="008000"/>
                </a:solidFill>
                <a:latin typeface="??"/>
              </a:rPr>
              <a:t>match_parent</a:t>
            </a:r>
            <a:r>
              <a:rPr lang="en-US" altLang="zh-CN" b="1" dirty="0">
                <a:solidFill>
                  <a:srgbClr val="008000"/>
                </a:solidFill>
                <a:latin typeface="??"/>
              </a:rPr>
              <a:t>"</a:t>
            </a:r>
            <a:br>
              <a:rPr lang="en-US" altLang="zh-CN" b="1" dirty="0">
                <a:solidFill>
                  <a:srgbClr val="008000"/>
                </a:solidFill>
                <a:latin typeface="??"/>
              </a:rPr>
            </a:br>
            <a:r>
              <a:rPr lang="en-US" altLang="zh-CN" b="1" dirty="0">
                <a:solidFill>
                  <a:srgbClr val="008000"/>
                </a:solidFill>
                <a:latin typeface="??"/>
              </a:rPr>
              <a:t>          </a:t>
            </a:r>
            <a:r>
              <a:rPr lang="en-US" altLang="zh-CN" b="1" dirty="0" err="1">
                <a:solidFill>
                  <a:srgbClr val="660E7A"/>
                </a:solidFill>
                <a:latin typeface="??"/>
              </a:rPr>
              <a:t>android</a:t>
            </a:r>
            <a:r>
              <a:rPr lang="en-US" altLang="zh-CN" b="1" dirty="0" err="1">
                <a:solidFill>
                  <a:srgbClr val="0000FF"/>
                </a:solidFill>
                <a:latin typeface="??"/>
              </a:rPr>
              <a:t>:layout_height</a:t>
            </a:r>
            <a:r>
              <a:rPr lang="en-US" altLang="zh-CN" b="1" dirty="0">
                <a:solidFill>
                  <a:srgbClr val="0000FF"/>
                </a:solidFill>
                <a:latin typeface="??"/>
              </a:rPr>
              <a:t>=</a:t>
            </a:r>
            <a:r>
              <a:rPr lang="en-US" altLang="zh-CN" b="1" dirty="0">
                <a:solidFill>
                  <a:srgbClr val="008000"/>
                </a:solidFill>
                <a:latin typeface="??"/>
              </a:rPr>
              <a:t>"</a:t>
            </a:r>
            <a:r>
              <a:rPr lang="en-US" altLang="zh-CN" b="1" dirty="0" err="1">
                <a:solidFill>
                  <a:srgbClr val="008000"/>
                </a:solidFill>
                <a:latin typeface="??"/>
              </a:rPr>
              <a:t>match_parent</a:t>
            </a:r>
            <a:r>
              <a:rPr lang="en-US" altLang="zh-CN" b="1" dirty="0">
                <a:solidFill>
                  <a:srgbClr val="008000"/>
                </a:solidFill>
                <a:latin typeface="??"/>
              </a:rPr>
              <a:t>" </a:t>
            </a:r>
            <a:r>
              <a:rPr lang="en-US" altLang="zh-CN" dirty="0">
                <a:solidFill>
                  <a:srgbClr val="000000"/>
                </a:solidFill>
                <a:latin typeface="??"/>
              </a:rPr>
              <a:t>/&gt;</a:t>
            </a:r>
          </a:p>
          <a:p>
            <a:r>
              <a:rPr lang="en-US" altLang="zh-CN" dirty="0"/>
              <a:t>&lt;/</a:t>
            </a:r>
            <a:r>
              <a:rPr lang="en-US" altLang="zh-CN" dirty="0" err="1"/>
              <a:t>LinearLayout</a:t>
            </a:r>
            <a:r>
              <a:rPr lang="en-US" altLang="zh-CN" dirty="0"/>
              <a:t>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04849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内容占位符 1"/>
          <p:cNvSpPr>
            <a:spLocks noGrp="1"/>
          </p:cNvSpPr>
          <p:nvPr>
            <p:ph idx="1"/>
          </p:nvPr>
        </p:nvSpPr>
        <p:spPr>
          <a:xfrm>
            <a:off x="416256" y="825358"/>
            <a:ext cx="8386550" cy="534726"/>
          </a:xfrm>
        </p:spPr>
        <p:txBody>
          <a:bodyPr/>
          <a:lstStyle/>
          <a:p>
            <a:pPr marL="0" indent="0" eaLnBrk="1" fontAlgn="auto" hangingPunct="1">
              <a:spcAft>
                <a:spcPts val="0"/>
              </a:spcAft>
              <a:buClr>
                <a:schemeClr val="accent3"/>
              </a:buClr>
              <a:buNone/>
              <a:defRPr/>
            </a:pPr>
            <a:r>
              <a:rPr lang="en-US" altLang="zh-CN" sz="2000" dirty="0"/>
              <a:t>(2)</a:t>
            </a:r>
            <a:r>
              <a:rPr lang="zh-CN" altLang="en-US" sz="2000" b="1" dirty="0"/>
              <a:t>定义子项布局：</a:t>
            </a:r>
            <a:r>
              <a:rPr lang="zh-CN" altLang="en-US" sz="2000" dirty="0"/>
              <a:t>子项布局文件为</a:t>
            </a:r>
            <a:r>
              <a:rPr lang="en-US" altLang="zh-CN" sz="2000" dirty="0"/>
              <a:t>cardview_bt.xml</a:t>
            </a:r>
            <a:r>
              <a:rPr lang="zh-CN" altLang="en-US" sz="2000" dirty="0"/>
              <a:t>，如下图所示。</a:t>
            </a:r>
          </a:p>
        </p:txBody>
      </p:sp>
      <p:sp>
        <p:nvSpPr>
          <p:cNvPr id="98307" name="标题 2"/>
          <p:cNvSpPr>
            <a:spLocks noGrp="1"/>
          </p:cNvSpPr>
          <p:nvPr>
            <p:ph type="title"/>
          </p:nvPr>
        </p:nvSpPr>
        <p:spPr>
          <a:xfrm>
            <a:off x="416256" y="172699"/>
            <a:ext cx="8229600" cy="415043"/>
          </a:xfrm>
        </p:spPr>
        <p:txBody>
          <a:bodyPr/>
          <a:lstStyle/>
          <a:p>
            <a:pPr eaLnBrk="1" hangingPunct="1"/>
            <a:r>
              <a:rPr lang="en-US" altLang="zh-CN" sz="2800" dirty="0" err="1"/>
              <a:t>RecyclerView</a:t>
            </a:r>
            <a:r>
              <a:rPr lang="en-US" altLang="zh-CN" sz="2800" dirty="0"/>
              <a:t> </a:t>
            </a:r>
            <a:r>
              <a:rPr lang="zh-CN" altLang="en-US" sz="2800" dirty="0"/>
              <a:t>示例讲解</a:t>
            </a:r>
          </a:p>
        </p:txBody>
      </p:sp>
      <p:pic>
        <p:nvPicPr>
          <p:cNvPr id="3075" name="Picture 3" hidden="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46" y="204716"/>
            <a:ext cx="8603123" cy="5356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 hidden="1"/>
          <p:cNvSpPr/>
          <p:nvPr/>
        </p:nvSpPr>
        <p:spPr>
          <a:xfrm>
            <a:off x="1668438" y="205465"/>
            <a:ext cx="1566082" cy="306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 hidden="1"/>
          <p:cNvSpPr/>
          <p:nvPr/>
        </p:nvSpPr>
        <p:spPr>
          <a:xfrm>
            <a:off x="4073856" y="205465"/>
            <a:ext cx="2036929" cy="306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 hidden="1"/>
          <p:cNvSpPr/>
          <p:nvPr/>
        </p:nvSpPr>
        <p:spPr>
          <a:xfrm>
            <a:off x="649973" y="1888690"/>
            <a:ext cx="8137395" cy="306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 hidden="1"/>
          <p:cNvSpPr/>
          <p:nvPr/>
        </p:nvSpPr>
        <p:spPr>
          <a:xfrm>
            <a:off x="649974" y="2883090"/>
            <a:ext cx="7037170" cy="306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 hidden="1"/>
          <p:cNvSpPr/>
          <p:nvPr/>
        </p:nvSpPr>
        <p:spPr>
          <a:xfrm>
            <a:off x="649973" y="3542732"/>
            <a:ext cx="8137395" cy="306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 hidden="1"/>
          <p:cNvSpPr/>
          <p:nvPr/>
        </p:nvSpPr>
        <p:spPr>
          <a:xfrm>
            <a:off x="649974" y="4225120"/>
            <a:ext cx="3290818" cy="306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 hidden="1"/>
          <p:cNvSpPr/>
          <p:nvPr/>
        </p:nvSpPr>
        <p:spPr>
          <a:xfrm>
            <a:off x="649974" y="4930255"/>
            <a:ext cx="6197791" cy="306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 hidden="1"/>
          <p:cNvSpPr txBox="1"/>
          <p:nvPr/>
        </p:nvSpPr>
        <p:spPr>
          <a:xfrm>
            <a:off x="6847764" y="1481414"/>
            <a:ext cx="1939604" cy="626018"/>
          </a:xfrm>
          <a:prstGeom prst="rect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txBody>
          <a:bodyPr wrap="square" lIns="28080" tIns="35662" rIns="28080" bIns="35662" rtlCol="0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构造函数，传递数据源</a:t>
            </a:r>
          </a:p>
        </p:txBody>
      </p:sp>
      <p:sp>
        <p:nvSpPr>
          <p:cNvPr id="15" name="TextBox 14" hidden="1"/>
          <p:cNvSpPr txBox="1"/>
          <p:nvPr/>
        </p:nvSpPr>
        <p:spPr>
          <a:xfrm>
            <a:off x="2876266" y="2470877"/>
            <a:ext cx="5911101" cy="626018"/>
          </a:xfrm>
          <a:prstGeom prst="rect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txBody>
          <a:bodyPr wrap="square" lIns="28080" tIns="35662" rIns="28080" bIns="35662" rtlCol="0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加载子项布局并实例化，然后用其创建一个</a:t>
            </a:r>
            <a:r>
              <a:rPr lang="en-US" altLang="zh-CN" b="1" err="1">
                <a:latin typeface="微软雅黑" panose="020B0503020204020204" pitchFamily="34" charset="-122"/>
                <a:ea typeface="微软雅黑" panose="020B0503020204020204" pitchFamily="34" charset="-122"/>
              </a:rPr>
              <a:t>ViewHolder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的实例并返回该实例</a:t>
            </a:r>
          </a:p>
        </p:txBody>
      </p:sp>
      <p:sp>
        <p:nvSpPr>
          <p:cNvPr id="16" name="TextBox 15" hidden="1"/>
          <p:cNvSpPr txBox="1"/>
          <p:nvPr/>
        </p:nvSpPr>
        <p:spPr>
          <a:xfrm>
            <a:off x="2876266" y="3204397"/>
            <a:ext cx="5911103" cy="626018"/>
          </a:xfrm>
          <a:prstGeom prst="rect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txBody>
          <a:bodyPr wrap="square" lIns="28080" tIns="35662" rIns="28080" bIns="35662" rtlCol="0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对子项数据赋值，在每个子项滚动到屏幕内时执行，</a:t>
            </a:r>
            <a:r>
              <a:rPr lang="en-US" altLang="zh-CN" b="1" err="1">
                <a:latin typeface="微软雅黑" panose="020B0503020204020204" pitchFamily="34" charset="-122"/>
                <a:ea typeface="微软雅黑" panose="020B0503020204020204" pitchFamily="34" charset="-122"/>
              </a:rPr>
              <a:t>positon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表明哪个子项</a:t>
            </a:r>
          </a:p>
        </p:txBody>
      </p:sp>
      <p:sp>
        <p:nvSpPr>
          <p:cNvPr id="17" name="TextBox 16" hidden="1"/>
          <p:cNvSpPr txBox="1"/>
          <p:nvPr/>
        </p:nvSpPr>
        <p:spPr>
          <a:xfrm>
            <a:off x="2451478" y="3883223"/>
            <a:ext cx="1489313" cy="626018"/>
          </a:xfrm>
          <a:prstGeom prst="rect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txBody>
          <a:bodyPr wrap="square" lIns="28080" tIns="35662" rIns="28080" bIns="35662" rtlCol="0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子项一共有多少项</a:t>
            </a:r>
          </a:p>
        </p:txBody>
      </p:sp>
      <p:sp>
        <p:nvSpPr>
          <p:cNvPr id="18" name="TextBox 17" hidden="1"/>
          <p:cNvSpPr txBox="1"/>
          <p:nvPr/>
        </p:nvSpPr>
        <p:spPr>
          <a:xfrm>
            <a:off x="4718671" y="4296261"/>
            <a:ext cx="3766806" cy="903017"/>
          </a:xfrm>
          <a:prstGeom prst="rect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txBody>
          <a:bodyPr wrap="square" lIns="28080" tIns="35662" rIns="28080" bIns="35662" rtlCol="0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内部类，保存子项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item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布局实例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子项第一次出现时调用（采用了未知缓存优化的机制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74A2260-145B-4F19-98A1-3CED8D5A6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043" y="1597701"/>
            <a:ext cx="2963626" cy="2519598"/>
          </a:xfrm>
          <a:prstGeom prst="rect">
            <a:avLst/>
          </a:prstGeom>
          <a:ln>
            <a:solidFill>
              <a:srgbClr val="8BAB00"/>
            </a:solidFill>
          </a:ln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6836C53B-A224-4A72-8FEE-25015350E747}"/>
              </a:ext>
            </a:extLst>
          </p:cNvPr>
          <p:cNvSpPr txBox="1"/>
          <p:nvPr/>
        </p:nvSpPr>
        <p:spPr>
          <a:xfrm>
            <a:off x="416256" y="4269542"/>
            <a:ext cx="7706664" cy="95539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设置</a:t>
            </a:r>
            <a:r>
              <a:rPr lang="en-US" altLang="zh-CN" sz="1600" dirty="0" err="1"/>
              <a:t>CardView</a:t>
            </a:r>
            <a:r>
              <a:rPr lang="zh-CN" altLang="en-US" sz="1600" dirty="0"/>
              <a:t>布局的属性</a:t>
            </a:r>
            <a:r>
              <a:rPr lang="en-US" altLang="zh-CN" sz="1500" b="1" dirty="0">
                <a:solidFill>
                  <a:srgbClr val="0000FF"/>
                </a:solidFill>
              </a:rPr>
              <a:t>app:</a:t>
            </a:r>
            <a:r>
              <a:rPr lang="zh-CN" altLang="en-US" sz="1500" b="1" dirty="0">
                <a:solidFill>
                  <a:srgbClr val="0000FF"/>
                </a:solidFill>
              </a:rPr>
              <a:t>cardCornerRadius="5dp"</a:t>
            </a:r>
            <a:r>
              <a:rPr lang="en-US" altLang="zh-CN" sz="1500" b="1" dirty="0">
                <a:solidFill>
                  <a:srgbClr val="0000FF"/>
                </a:solidFill>
              </a:rPr>
              <a:t>, </a:t>
            </a:r>
            <a:r>
              <a:rPr lang="en-US" altLang="zh-CN" sz="1500" b="1" dirty="0" err="1">
                <a:solidFill>
                  <a:srgbClr val="0000FF"/>
                </a:solidFill>
              </a:rPr>
              <a:t>app:cardElevation</a:t>
            </a:r>
            <a:r>
              <a:rPr lang="en-US" altLang="zh-CN" sz="1500" b="1" dirty="0">
                <a:solidFill>
                  <a:srgbClr val="0000FF"/>
                </a:solidFill>
              </a:rPr>
              <a:t> = </a:t>
            </a:r>
            <a:r>
              <a:rPr lang="zh-CN" altLang="en-US" sz="1500" b="1" dirty="0">
                <a:solidFill>
                  <a:srgbClr val="0000FF"/>
                </a:solidFill>
              </a:rPr>
              <a:t>"</a:t>
            </a:r>
            <a:r>
              <a:rPr lang="en-US" altLang="zh-CN" sz="1500" b="1" dirty="0">
                <a:solidFill>
                  <a:srgbClr val="0000FF"/>
                </a:solidFill>
              </a:rPr>
              <a:t>2dp</a:t>
            </a:r>
            <a:r>
              <a:rPr lang="zh-CN" altLang="en-US" sz="1500" b="1" dirty="0">
                <a:solidFill>
                  <a:srgbClr val="0000FF"/>
                </a:solidFill>
              </a:rPr>
              <a:t>"</a:t>
            </a:r>
            <a:endParaRPr lang="en-US" altLang="zh-CN" sz="1500" b="1" dirty="0">
              <a:solidFill>
                <a:srgbClr val="0000FF"/>
              </a:solidFill>
            </a:endParaRPr>
          </a:p>
          <a:p>
            <a:pPr marL="285750" indent="-28575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/>
              <a:t>CardView</a:t>
            </a:r>
            <a:r>
              <a:rPr lang="en-US" altLang="zh-CN" sz="1600" dirty="0"/>
              <a:t> </a:t>
            </a:r>
            <a:r>
              <a:rPr lang="zh-CN" altLang="en-US" sz="1600" dirty="0"/>
              <a:t>继承于</a:t>
            </a:r>
            <a:r>
              <a:rPr lang="en-US" altLang="zh-CN" sz="1600" dirty="0" err="1"/>
              <a:t>Framelayout</a:t>
            </a:r>
            <a:r>
              <a:rPr lang="zh-CN" altLang="en-US" sz="1600" dirty="0"/>
              <a:t>，不能直接放置各类控件，否则各类控件将会重叠在一起，因此一般在</a:t>
            </a:r>
            <a:r>
              <a:rPr lang="en-US" altLang="zh-CN" sz="1600" dirty="0" err="1"/>
              <a:t>CardView</a:t>
            </a:r>
            <a:r>
              <a:rPr lang="zh-CN" altLang="en-US" sz="1600" dirty="0"/>
              <a:t>布局中嵌套其它布局，在其中放置放置其它控件。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7730527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>
            <a:extLst>
              <a:ext uri="{FF2B5EF4-FFF2-40B4-BE49-F238E27FC236}">
                <a16:creationId xmlns:a16="http://schemas.microsoft.com/office/drawing/2014/main" id="{44197914-F581-44DF-933E-EEF4DA156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" y="172699"/>
            <a:ext cx="8229600" cy="415043"/>
          </a:xfrm>
        </p:spPr>
        <p:txBody>
          <a:bodyPr/>
          <a:lstStyle/>
          <a:p>
            <a:pPr eaLnBrk="1" hangingPunct="1"/>
            <a:r>
              <a:rPr lang="en-US" altLang="zh-CN" sz="2800" dirty="0" err="1"/>
              <a:t>RecyclerView</a:t>
            </a:r>
            <a:r>
              <a:rPr lang="en-US" altLang="zh-CN" sz="2800" dirty="0"/>
              <a:t> </a:t>
            </a:r>
            <a:r>
              <a:rPr lang="zh-CN" altLang="en-US" sz="2800" dirty="0"/>
              <a:t>示例讲解</a:t>
            </a:r>
          </a:p>
        </p:txBody>
      </p:sp>
      <p:sp>
        <p:nvSpPr>
          <p:cNvPr id="5" name="内容占位符 1">
            <a:extLst>
              <a:ext uri="{FF2B5EF4-FFF2-40B4-BE49-F238E27FC236}">
                <a16:creationId xmlns:a16="http://schemas.microsoft.com/office/drawing/2014/main" id="{5B46F7EC-D8A5-4DA4-BA5A-AB3CAF05D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256" y="892119"/>
            <a:ext cx="8386550" cy="1374831"/>
          </a:xfrm>
        </p:spPr>
        <p:txBody>
          <a:bodyPr/>
          <a:lstStyle/>
          <a:p>
            <a:pPr marL="0" indent="0" eaLnBrk="1" fontAlgn="auto" hangingPunct="1">
              <a:spcAft>
                <a:spcPts val="0"/>
              </a:spcAft>
              <a:buClr>
                <a:schemeClr val="accent3"/>
              </a:buClr>
              <a:buNone/>
              <a:defRPr/>
            </a:pPr>
            <a:r>
              <a:rPr lang="en-US" altLang="zh-CN" sz="2000" dirty="0"/>
              <a:t>(3)</a:t>
            </a:r>
            <a:r>
              <a:rPr lang="zh-CN" altLang="en-US" sz="2000" b="1" dirty="0"/>
              <a:t> 准备待填充的子项数据，可以是以下两种：</a:t>
            </a:r>
            <a:endParaRPr lang="en-US" altLang="zh-CN" sz="2000" b="1" dirty="0"/>
          </a:p>
          <a:p>
            <a:pPr lvl="1"/>
            <a:r>
              <a:rPr lang="en-US" altLang="zh-CN" sz="1800" dirty="0"/>
              <a:t>map </a:t>
            </a:r>
            <a:r>
              <a:rPr lang="zh-CN" altLang="en-US" sz="1800" dirty="0"/>
              <a:t>组成的</a:t>
            </a:r>
            <a:r>
              <a:rPr lang="en-US" altLang="zh-CN" sz="1800" dirty="0"/>
              <a:t>list</a:t>
            </a:r>
            <a:r>
              <a:rPr lang="zh-CN" altLang="en-US" sz="1800" dirty="0"/>
              <a:t>，每个</a:t>
            </a:r>
            <a:r>
              <a:rPr lang="en-US" altLang="zh-CN" sz="1800" dirty="0"/>
              <a:t>map</a:t>
            </a:r>
            <a:r>
              <a:rPr lang="zh-CN" altLang="en-US" sz="1800" dirty="0"/>
              <a:t>是一条数据</a:t>
            </a:r>
            <a:endParaRPr lang="en-US" altLang="zh-CN" sz="1800" dirty="0"/>
          </a:p>
          <a:p>
            <a:pPr lvl="1"/>
            <a:r>
              <a:rPr lang="en-US" altLang="zh-CN" sz="1800" dirty="0"/>
              <a:t>JavaBean</a:t>
            </a:r>
            <a:r>
              <a:rPr lang="zh-CN" altLang="en-US" sz="1800" dirty="0"/>
              <a:t>组成的</a:t>
            </a:r>
            <a:r>
              <a:rPr lang="en-US" altLang="zh-CN" sz="1800" dirty="0"/>
              <a:t>list</a:t>
            </a:r>
          </a:p>
          <a:p>
            <a:pPr lvl="2"/>
            <a:r>
              <a:rPr lang="zh-CN" altLang="en-US" sz="1600" dirty="0"/>
              <a:t>三个成员：</a:t>
            </a:r>
            <a:r>
              <a:rPr lang="en-US" altLang="zh-CN" sz="1600" dirty="0"/>
              <a:t>title</a:t>
            </a:r>
            <a:r>
              <a:rPr lang="zh-CN" altLang="en-US" sz="1600" dirty="0"/>
              <a:t>，</a:t>
            </a:r>
            <a:r>
              <a:rPr lang="en-US" altLang="zh-CN" sz="1600" dirty="0"/>
              <a:t>info</a:t>
            </a:r>
            <a:r>
              <a:rPr lang="zh-CN" altLang="en-US" sz="1600" dirty="0"/>
              <a:t>，</a:t>
            </a:r>
            <a:r>
              <a:rPr lang="en-US" altLang="zh-CN" sz="1600" dirty="0"/>
              <a:t>thumb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44B1BE2-8481-4390-ADE9-DDB11CEAD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581" y="2333202"/>
            <a:ext cx="4140000" cy="2554545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public class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AlbumInfo 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private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String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title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private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String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info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private int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imageId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public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AlbumInfo(String title, String info,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int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imageId) 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this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title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 title;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this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info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 info;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this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imageId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 imageId;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public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String getTitle() {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return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title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;}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public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String getInfo() {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return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info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;}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public int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getImageId() {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return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imageId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;}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2FE497C-7629-4D99-A157-418C5EB01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9531" y="2333202"/>
            <a:ext cx="4140000" cy="2554545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private void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getData()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AlbumInfo albumInfo =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new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AlbumInfo(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"毡帽系列1"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"此系列服装有点cute，像不像小车夫。"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,R.drawable.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i1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mData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.add(albumInfo);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AlbumInfo albumInfo2 =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new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AlbumInfo(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"蜗牛系列2"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"宝宝变成了小蜗牛，爬啊爬啊爬啊。"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,R.drawable.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i2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mData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.add(albumInfo2);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AlbumInfo albumInfo3 =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new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AlbumInfo(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"小蜜蜂系列3"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"小蜜蜂，嗡嗡嗡，飞到西，飞到东。"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,R.drawable.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i3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mData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.add(albumInfo3);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AlbumInfo albumInfo4 =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new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AlbumInfo(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"毡帽系列4"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"此系列服装有点cute，像不像小车夫。"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,R.drawable.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i4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mData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.add(albumInfo4);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……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D94E0D7F-B206-420A-B929-5F1D18AB2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66410"/>
      </p:ext>
    </p:extLst>
  </p:cSld>
  <p:clrMapOvr>
    <a:masterClrMapping/>
  </p:clrMapOvr>
  <p:transition spd="med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2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esentation on brainstorming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entury Gothic-Palatino Linotyp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non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resentation on brainstorming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entury Gothic-Palatino Linotyp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non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on brainstorming" id="{C229246F-E851-40FB-8E1D-535DCA6AFD71}" vid="{8D346C02-FE09-4A8E-BC58-EB73E373F09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brainstorming presentation</Template>
  <TotalTime>0</TotalTime>
  <Words>3829</Words>
  <Application>Microsoft Office PowerPoint</Application>
  <PresentationFormat>全屏显示(16:10)</PresentationFormat>
  <Paragraphs>232</Paragraphs>
  <Slides>42</Slides>
  <Notes>7</Notes>
  <HiddenSlides>1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42</vt:i4>
      </vt:variant>
    </vt:vector>
  </HeadingPairs>
  <TitlesOfParts>
    <vt:vector size="55" baseType="lpstr">
      <vt:lpstr>??</vt:lpstr>
      <vt:lpstr>Arial Unicode MS</vt:lpstr>
      <vt:lpstr>宋体</vt:lpstr>
      <vt:lpstr>微软雅黑</vt:lpstr>
      <vt:lpstr>微软雅黑</vt:lpstr>
      <vt:lpstr>Arial</vt:lpstr>
      <vt:lpstr>Calibri</vt:lpstr>
      <vt:lpstr>Century Gothic</vt:lpstr>
      <vt:lpstr>Palatino Linotype</vt:lpstr>
      <vt:lpstr>Wingdings</vt:lpstr>
      <vt:lpstr>Wingdings 2</vt:lpstr>
      <vt:lpstr>Presentation on brainstorming</vt:lpstr>
      <vt:lpstr>1_Presentation on brainstorming</vt:lpstr>
      <vt:lpstr>PowerPoint 演示文稿</vt:lpstr>
      <vt:lpstr> RecycleView 简介</vt:lpstr>
      <vt:lpstr> RecycleView 简介</vt:lpstr>
      <vt:lpstr>RecycleView和Cardview</vt:lpstr>
      <vt:lpstr>Cardview</vt:lpstr>
      <vt:lpstr> 使用RecycleView</vt:lpstr>
      <vt:lpstr>RecyclerView 示例讲解</vt:lpstr>
      <vt:lpstr>RecyclerView 示例讲解</vt:lpstr>
      <vt:lpstr>RecyclerView 示例讲解</vt:lpstr>
      <vt:lpstr>RecyclerView 示例讲解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使用RecycleView 的步骤</vt:lpstr>
      <vt:lpstr>PowerPoint 演示文稿</vt:lpstr>
      <vt:lpstr>项目拓展</vt:lpstr>
      <vt:lpstr>PowerPoint 演示文稿</vt:lpstr>
      <vt:lpstr>RecycleView 子项的点击事件</vt:lpstr>
      <vt:lpstr>PowerPoint 演示文稿</vt:lpstr>
      <vt:lpstr> RecyclerView 使用小结</vt:lpstr>
      <vt:lpstr>补充案例：</vt:lpstr>
      <vt:lpstr>利用RecylerView实现横向滚动</vt:lpstr>
      <vt:lpstr>PowerPoint 演示文稿</vt:lpstr>
      <vt:lpstr>PowerPoint 演示文稿</vt:lpstr>
      <vt:lpstr>利用RecylerView实现瀑布流布局</vt:lpstr>
      <vt:lpstr>利用RecylerView实现瀑布流布局</vt:lpstr>
      <vt:lpstr>用RecylerView实现瀑布流布局</vt:lpstr>
      <vt:lpstr>利用RecylerView实现横向滚动</vt:lpstr>
      <vt:lpstr>PowerPoint 演示文稿</vt:lpstr>
      <vt:lpstr>利用RecylerView编写聊天界面</vt:lpstr>
      <vt:lpstr>利用RecylerView编写聊天界面</vt:lpstr>
      <vt:lpstr>利用RecylerView编写聊天界面</vt:lpstr>
      <vt:lpstr>利用RecylerView编写聊天界面</vt:lpstr>
      <vt:lpstr>利用RecylerView编写聊天界面</vt:lpstr>
      <vt:lpstr>利用RecylerView编写聊天界面</vt:lpstr>
      <vt:lpstr>利用RecylerView编写聊天界面</vt:lpstr>
      <vt:lpstr>利用RecylerView编写聊天界面</vt:lpstr>
      <vt:lpstr>利用RecylerView编写聊天界面</vt:lpstr>
      <vt:lpstr>利用RecylerView编写聊天界面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24</cp:revision>
  <dcterms:created xsi:type="dcterms:W3CDTF">2016-07-09T07:05:00Z</dcterms:created>
  <dcterms:modified xsi:type="dcterms:W3CDTF">2021-09-04T08:59:54Z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TC034606379991</vt:lpwstr>
  </property>
  <property fmtid="{D5CDD505-2E9C-101B-9397-08002B2CF9AE}" pid="3" name="KSOProductBuildVer">
    <vt:lpwstr>2052-10.1.0.5866</vt:lpwstr>
  </property>
</Properties>
</file>